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2" r:id="rId4"/>
  </p:sldMasterIdLst>
  <p:notesMasterIdLst>
    <p:notesMasterId r:id="rId37"/>
  </p:notesMasterIdLst>
  <p:handoutMasterIdLst>
    <p:handoutMasterId r:id="rId38"/>
  </p:handoutMasterIdLst>
  <p:sldIdLst>
    <p:sldId id="294" r:id="rId5"/>
    <p:sldId id="304" r:id="rId6"/>
    <p:sldId id="296" r:id="rId7"/>
    <p:sldId id="300" r:id="rId8"/>
    <p:sldId id="301" r:id="rId9"/>
    <p:sldId id="303"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02" r:id="rId34"/>
    <p:sldId id="298" r:id="rId35"/>
    <p:sldId id="299" r:id="rId36"/>
  </p:sldIdLst>
  <p:sldSz cx="12188825" cy="6858000"/>
  <p:notesSz cx="6735763" cy="98663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84">
          <p15:clr>
            <a:srgbClr val="A4A3A4"/>
          </p15:clr>
        </p15:guide>
        <p15:guide id="3" orient="horz" pos="3792">
          <p15:clr>
            <a:srgbClr val="A4A3A4"/>
          </p15:clr>
        </p15:guide>
        <p15:guide id="4" pos="959">
          <p15:clr>
            <a:srgbClr val="A4A3A4"/>
          </p15:clr>
        </p15:guide>
        <p15:guide id="5" pos="6719">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59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4A1508-893F-4FC4-A8F8-C7776698D4FB}" v="156" dt="2025-03-26T15:32:30.641"/>
    <p1510:client id="{D6371330-11FB-4D1F-AF11-C44016BAFCFC}" v="5317" dt="2025-03-25T19:00:03.57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73" autoAdjust="0"/>
  </p:normalViewPr>
  <p:slideViewPr>
    <p:cSldViewPr>
      <p:cViewPr varScale="1">
        <p:scale>
          <a:sx n="62" d="100"/>
          <a:sy n="62" d="100"/>
        </p:scale>
        <p:origin x="828" y="268"/>
      </p:cViewPr>
      <p:guideLst>
        <p:guide orient="horz" pos="2160"/>
        <p:guide orient="horz" pos="384"/>
        <p:guide orient="horz" pos="3792"/>
        <p:guide pos="959"/>
        <p:guide pos="671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86" d="100"/>
          <a:sy n="86" d="100"/>
        </p:scale>
        <p:origin x="3000" y="9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 Leiknes" userId="901f8c74-5da4-4103-b7fa-fe17323ae8bb" providerId="ADAL" clId="{2D4A1508-893F-4FC4-A8F8-C7776698D4FB}"/>
    <pc:docChg chg="undo redo custSel addSld delSld modSld sldOrd">
      <pc:chgData name="Hanne Leiknes" userId="901f8c74-5da4-4103-b7fa-fe17323ae8bb" providerId="ADAL" clId="{2D4A1508-893F-4FC4-A8F8-C7776698D4FB}" dt="2025-03-26T16:30:59.486" v="1448" actId="47"/>
      <pc:docMkLst>
        <pc:docMk/>
      </pc:docMkLst>
      <pc:sldChg chg="del">
        <pc:chgData name="Hanne Leiknes" userId="901f8c74-5da4-4103-b7fa-fe17323ae8bb" providerId="ADAL" clId="{2D4A1508-893F-4FC4-A8F8-C7776698D4FB}" dt="2025-03-26T15:04:39.843" v="1274" actId="47"/>
        <pc:sldMkLst>
          <pc:docMk/>
          <pc:sldMk cId="2957189582" sldId="268"/>
        </pc:sldMkLst>
      </pc:sldChg>
      <pc:sldChg chg="modSp del mod">
        <pc:chgData name="Hanne Leiknes" userId="901f8c74-5da4-4103-b7fa-fe17323ae8bb" providerId="ADAL" clId="{2D4A1508-893F-4FC4-A8F8-C7776698D4FB}" dt="2025-03-26T15:13:14.230" v="1387" actId="47"/>
        <pc:sldMkLst>
          <pc:docMk/>
          <pc:sldMk cId="1152966011" sldId="270"/>
        </pc:sldMkLst>
        <pc:spChg chg="mod">
          <ac:chgData name="Hanne Leiknes" userId="901f8c74-5da4-4103-b7fa-fe17323ae8bb" providerId="ADAL" clId="{2D4A1508-893F-4FC4-A8F8-C7776698D4FB}" dt="2025-03-26T14:03:56.010" v="1154"/>
          <ac:spMkLst>
            <pc:docMk/>
            <pc:sldMk cId="1152966011" sldId="270"/>
            <ac:spMk id="2" creationId="{00000000-0000-0000-0000-000000000000}"/>
          </ac:spMkLst>
        </pc:spChg>
      </pc:sldChg>
      <pc:sldChg chg="modSp del modAnim">
        <pc:chgData name="Hanne Leiknes" userId="901f8c74-5da4-4103-b7fa-fe17323ae8bb" providerId="ADAL" clId="{2D4A1508-893F-4FC4-A8F8-C7776698D4FB}" dt="2025-03-26T15:13:27.730" v="1389" actId="47"/>
        <pc:sldMkLst>
          <pc:docMk/>
          <pc:sldMk cId="1255868717" sldId="271"/>
        </pc:sldMkLst>
        <pc:spChg chg="mod">
          <ac:chgData name="Hanne Leiknes" userId="901f8c74-5da4-4103-b7fa-fe17323ae8bb" providerId="ADAL" clId="{2D4A1508-893F-4FC4-A8F8-C7776698D4FB}" dt="2025-03-26T14:04:38.175" v="1165" actId="20577"/>
          <ac:spMkLst>
            <pc:docMk/>
            <pc:sldMk cId="1255868717" sldId="271"/>
            <ac:spMk id="60" creationId="{C340D7FF-9485-EFF1-8AF4-56C0AEB0BF90}"/>
          </ac:spMkLst>
        </pc:spChg>
      </pc:sldChg>
      <pc:sldChg chg="addSp delSp modSp del mod">
        <pc:chgData name="Hanne Leiknes" userId="901f8c74-5da4-4103-b7fa-fe17323ae8bb" providerId="ADAL" clId="{2D4A1508-893F-4FC4-A8F8-C7776698D4FB}" dt="2025-03-26T15:13:51.186" v="1391" actId="47"/>
        <pc:sldMkLst>
          <pc:docMk/>
          <pc:sldMk cId="3224243975" sldId="272"/>
        </pc:sldMkLst>
        <pc:picChg chg="add mod">
          <ac:chgData name="Hanne Leiknes" userId="901f8c74-5da4-4103-b7fa-fe17323ae8bb" providerId="ADAL" clId="{2D4A1508-893F-4FC4-A8F8-C7776698D4FB}" dt="2025-03-26T14:04:48.231" v="1167"/>
          <ac:picMkLst>
            <pc:docMk/>
            <pc:sldMk cId="3224243975" sldId="272"/>
            <ac:picMk id="5" creationId="{E0CF3699-29C4-BB92-1CE7-318F928E9578}"/>
          </ac:picMkLst>
        </pc:picChg>
        <pc:picChg chg="del">
          <ac:chgData name="Hanne Leiknes" userId="901f8c74-5da4-4103-b7fa-fe17323ae8bb" providerId="ADAL" clId="{2D4A1508-893F-4FC4-A8F8-C7776698D4FB}" dt="2025-03-26T14:04:47.760" v="1166" actId="478"/>
          <ac:picMkLst>
            <pc:docMk/>
            <pc:sldMk cId="3224243975" sldId="272"/>
            <ac:picMk id="6" creationId="{04324B98-F731-5932-48D4-2EF6E1138E97}"/>
          </ac:picMkLst>
        </pc:picChg>
      </pc:sldChg>
      <pc:sldChg chg="addSp delSp modSp del mod">
        <pc:chgData name="Hanne Leiknes" userId="901f8c74-5da4-4103-b7fa-fe17323ae8bb" providerId="ADAL" clId="{2D4A1508-893F-4FC4-A8F8-C7776698D4FB}" dt="2025-03-26T15:14:02.215" v="1393" actId="47"/>
        <pc:sldMkLst>
          <pc:docMk/>
          <pc:sldMk cId="3519010733" sldId="273"/>
        </pc:sldMkLst>
        <pc:spChg chg="mod">
          <ac:chgData name="Hanne Leiknes" userId="901f8c74-5da4-4103-b7fa-fe17323ae8bb" providerId="ADAL" clId="{2D4A1508-893F-4FC4-A8F8-C7776698D4FB}" dt="2025-03-26T14:05:01.309" v="1168"/>
          <ac:spMkLst>
            <pc:docMk/>
            <pc:sldMk cId="3519010733" sldId="273"/>
            <ac:spMk id="2" creationId="{00000000-0000-0000-0000-000000000000}"/>
          </ac:spMkLst>
        </pc:spChg>
        <pc:picChg chg="add mod">
          <ac:chgData name="Hanne Leiknes" userId="901f8c74-5da4-4103-b7fa-fe17323ae8bb" providerId="ADAL" clId="{2D4A1508-893F-4FC4-A8F8-C7776698D4FB}" dt="2025-03-26T14:05:08.362" v="1170"/>
          <ac:picMkLst>
            <pc:docMk/>
            <pc:sldMk cId="3519010733" sldId="273"/>
            <ac:picMk id="5" creationId="{0B17B972-2348-4155-9D49-7EBAA5E07E24}"/>
          </ac:picMkLst>
        </pc:picChg>
        <pc:picChg chg="del">
          <ac:chgData name="Hanne Leiknes" userId="901f8c74-5da4-4103-b7fa-fe17323ae8bb" providerId="ADAL" clId="{2D4A1508-893F-4FC4-A8F8-C7776698D4FB}" dt="2025-03-26T14:05:03.615" v="1169" actId="478"/>
          <ac:picMkLst>
            <pc:docMk/>
            <pc:sldMk cId="3519010733" sldId="273"/>
            <ac:picMk id="13" creationId="{6A290FA3-F0AD-F1E7-A8FA-DF302BB7B2A9}"/>
          </ac:picMkLst>
        </pc:picChg>
      </pc:sldChg>
      <pc:sldChg chg="modSp del mod">
        <pc:chgData name="Hanne Leiknes" userId="901f8c74-5da4-4103-b7fa-fe17323ae8bb" providerId="ADAL" clId="{2D4A1508-893F-4FC4-A8F8-C7776698D4FB}" dt="2025-03-26T15:14:38.376" v="1397" actId="47"/>
        <pc:sldMkLst>
          <pc:docMk/>
          <pc:sldMk cId="515381222" sldId="274"/>
        </pc:sldMkLst>
        <pc:spChg chg="mod">
          <ac:chgData name="Hanne Leiknes" userId="901f8c74-5da4-4103-b7fa-fe17323ae8bb" providerId="ADAL" clId="{2D4A1508-893F-4FC4-A8F8-C7776698D4FB}" dt="2025-03-26T14:05:35.473" v="1172"/>
          <ac:spMkLst>
            <pc:docMk/>
            <pc:sldMk cId="515381222" sldId="274"/>
            <ac:spMk id="2" creationId="{00000000-0000-0000-0000-000000000000}"/>
          </ac:spMkLst>
        </pc:spChg>
      </pc:sldChg>
      <pc:sldChg chg="modSp del modAnim">
        <pc:chgData name="Hanne Leiknes" userId="901f8c74-5da4-4103-b7fa-fe17323ae8bb" providerId="ADAL" clId="{2D4A1508-893F-4FC4-A8F8-C7776698D4FB}" dt="2025-03-26T15:15:06.809" v="1403" actId="47"/>
        <pc:sldMkLst>
          <pc:docMk/>
          <pc:sldMk cId="2819748410" sldId="275"/>
        </pc:sldMkLst>
        <pc:spChg chg="mod">
          <ac:chgData name="Hanne Leiknes" userId="901f8c74-5da4-4103-b7fa-fe17323ae8bb" providerId="ADAL" clId="{2D4A1508-893F-4FC4-A8F8-C7776698D4FB}" dt="2025-03-26T14:06:10.204" v="1175"/>
          <ac:spMkLst>
            <pc:docMk/>
            <pc:sldMk cId="2819748410" sldId="275"/>
            <ac:spMk id="2" creationId="{00000000-0000-0000-0000-000000000000}"/>
          </ac:spMkLst>
        </pc:spChg>
      </pc:sldChg>
      <pc:sldChg chg="modSp del modAnim">
        <pc:chgData name="Hanne Leiknes" userId="901f8c74-5da4-4103-b7fa-fe17323ae8bb" providerId="ADAL" clId="{2D4A1508-893F-4FC4-A8F8-C7776698D4FB}" dt="2025-03-26T15:15:45.549" v="1405" actId="47"/>
        <pc:sldMkLst>
          <pc:docMk/>
          <pc:sldMk cId="2585531345" sldId="276"/>
        </pc:sldMkLst>
        <pc:spChg chg="mod">
          <ac:chgData name="Hanne Leiknes" userId="901f8c74-5da4-4103-b7fa-fe17323ae8bb" providerId="ADAL" clId="{2D4A1508-893F-4FC4-A8F8-C7776698D4FB}" dt="2025-03-26T14:06:25.184" v="1176"/>
          <ac:spMkLst>
            <pc:docMk/>
            <pc:sldMk cId="2585531345" sldId="276"/>
            <ac:spMk id="2" creationId="{00000000-0000-0000-0000-000000000000}"/>
          </ac:spMkLst>
        </pc:spChg>
      </pc:sldChg>
      <pc:sldChg chg="del">
        <pc:chgData name="Hanne Leiknes" userId="901f8c74-5da4-4103-b7fa-fe17323ae8bb" providerId="ADAL" clId="{2D4A1508-893F-4FC4-A8F8-C7776698D4FB}" dt="2025-03-26T15:15:56.575" v="1407" actId="47"/>
        <pc:sldMkLst>
          <pc:docMk/>
          <pc:sldMk cId="1200217142" sldId="277"/>
        </pc:sldMkLst>
      </pc:sldChg>
      <pc:sldChg chg="modSp del modAnim">
        <pc:chgData name="Hanne Leiknes" userId="901f8c74-5da4-4103-b7fa-fe17323ae8bb" providerId="ADAL" clId="{2D4A1508-893F-4FC4-A8F8-C7776698D4FB}" dt="2025-03-26T15:16:14.447" v="1410" actId="47"/>
        <pc:sldMkLst>
          <pc:docMk/>
          <pc:sldMk cId="897847061" sldId="278"/>
        </pc:sldMkLst>
        <pc:spChg chg="mod">
          <ac:chgData name="Hanne Leiknes" userId="901f8c74-5da4-4103-b7fa-fe17323ae8bb" providerId="ADAL" clId="{2D4A1508-893F-4FC4-A8F8-C7776698D4FB}" dt="2025-03-26T14:07:07.376" v="1177"/>
          <ac:spMkLst>
            <pc:docMk/>
            <pc:sldMk cId="897847061" sldId="278"/>
            <ac:spMk id="2" creationId="{00000000-0000-0000-0000-000000000000}"/>
          </ac:spMkLst>
        </pc:spChg>
      </pc:sldChg>
      <pc:sldChg chg="modSp del modAnim">
        <pc:chgData name="Hanne Leiknes" userId="901f8c74-5da4-4103-b7fa-fe17323ae8bb" providerId="ADAL" clId="{2D4A1508-893F-4FC4-A8F8-C7776698D4FB}" dt="2025-03-26T15:14:59.459" v="1401" actId="47"/>
        <pc:sldMkLst>
          <pc:docMk/>
          <pc:sldMk cId="2277675924" sldId="279"/>
        </pc:sldMkLst>
        <pc:spChg chg="mod">
          <ac:chgData name="Hanne Leiknes" userId="901f8c74-5da4-4103-b7fa-fe17323ae8bb" providerId="ADAL" clId="{2D4A1508-893F-4FC4-A8F8-C7776698D4FB}" dt="2025-03-26T14:05:58.143" v="1174"/>
          <ac:spMkLst>
            <pc:docMk/>
            <pc:sldMk cId="2277675924" sldId="279"/>
            <ac:spMk id="2" creationId="{30BF19AF-F6EF-2F00-1F71-59D84EFFE90F}"/>
          </ac:spMkLst>
        </pc:spChg>
      </pc:sldChg>
      <pc:sldChg chg="modSp del modAnim">
        <pc:chgData name="Hanne Leiknes" userId="901f8c74-5da4-4103-b7fa-fe17323ae8bb" providerId="ADAL" clId="{2D4A1508-893F-4FC4-A8F8-C7776698D4FB}" dt="2025-03-26T15:16:23.916" v="1412" actId="47"/>
        <pc:sldMkLst>
          <pc:docMk/>
          <pc:sldMk cId="209478554" sldId="280"/>
        </pc:sldMkLst>
        <pc:spChg chg="mod">
          <ac:chgData name="Hanne Leiknes" userId="901f8c74-5da4-4103-b7fa-fe17323ae8bb" providerId="ADAL" clId="{2D4A1508-893F-4FC4-A8F8-C7776698D4FB}" dt="2025-03-26T14:07:17.609" v="1178"/>
          <ac:spMkLst>
            <pc:docMk/>
            <pc:sldMk cId="209478554" sldId="280"/>
            <ac:spMk id="2" creationId="{A8CB2056-2CA1-9303-BA29-C26EAADBEC43}"/>
          </ac:spMkLst>
        </pc:spChg>
      </pc:sldChg>
      <pc:sldChg chg="modSp del modAnim">
        <pc:chgData name="Hanne Leiknes" userId="901f8c74-5da4-4103-b7fa-fe17323ae8bb" providerId="ADAL" clId="{2D4A1508-893F-4FC4-A8F8-C7776698D4FB}" dt="2025-03-26T15:14:12.883" v="1395" actId="47"/>
        <pc:sldMkLst>
          <pc:docMk/>
          <pc:sldMk cId="2567546074" sldId="281"/>
        </pc:sldMkLst>
        <pc:spChg chg="mod">
          <ac:chgData name="Hanne Leiknes" userId="901f8c74-5da4-4103-b7fa-fe17323ae8bb" providerId="ADAL" clId="{2D4A1508-893F-4FC4-A8F8-C7776698D4FB}" dt="2025-03-26T14:05:23.568" v="1171"/>
          <ac:spMkLst>
            <pc:docMk/>
            <pc:sldMk cId="2567546074" sldId="281"/>
            <ac:spMk id="2" creationId="{CA2F9FA0-D590-1105-683A-82F6CF67309B}"/>
          </ac:spMkLst>
        </pc:spChg>
      </pc:sldChg>
      <pc:sldChg chg="modSp del modAnim">
        <pc:chgData name="Hanne Leiknes" userId="901f8c74-5da4-4103-b7fa-fe17323ae8bb" providerId="ADAL" clId="{2D4A1508-893F-4FC4-A8F8-C7776698D4FB}" dt="2025-03-26T15:16:31.459" v="1414" actId="47"/>
        <pc:sldMkLst>
          <pc:docMk/>
          <pc:sldMk cId="1425177169" sldId="282"/>
        </pc:sldMkLst>
        <pc:spChg chg="mod">
          <ac:chgData name="Hanne Leiknes" userId="901f8c74-5da4-4103-b7fa-fe17323ae8bb" providerId="ADAL" clId="{2D4A1508-893F-4FC4-A8F8-C7776698D4FB}" dt="2025-03-26T14:07:30.926" v="1179"/>
          <ac:spMkLst>
            <pc:docMk/>
            <pc:sldMk cId="1425177169" sldId="282"/>
            <ac:spMk id="2" creationId="{3D1939AA-83ED-1CF6-D750-27F19A22A23C}"/>
          </ac:spMkLst>
        </pc:spChg>
      </pc:sldChg>
      <pc:sldChg chg="modSp del mod modAnim">
        <pc:chgData name="Hanne Leiknes" userId="901f8c74-5da4-4103-b7fa-fe17323ae8bb" providerId="ADAL" clId="{2D4A1508-893F-4FC4-A8F8-C7776698D4FB}" dt="2025-03-26T15:17:01.143" v="1416" actId="47"/>
        <pc:sldMkLst>
          <pc:docMk/>
          <pc:sldMk cId="2320611765" sldId="283"/>
        </pc:sldMkLst>
        <pc:spChg chg="mod">
          <ac:chgData name="Hanne Leiknes" userId="901f8c74-5da4-4103-b7fa-fe17323ae8bb" providerId="ADAL" clId="{2D4A1508-893F-4FC4-A8F8-C7776698D4FB}" dt="2025-03-26T14:08:03.444" v="1187" actId="27636"/>
          <ac:spMkLst>
            <pc:docMk/>
            <pc:sldMk cId="2320611765" sldId="283"/>
            <ac:spMk id="2" creationId="{3178140F-B0EA-48D7-1E93-0E4D9BEC299F}"/>
          </ac:spMkLst>
        </pc:spChg>
      </pc:sldChg>
      <pc:sldChg chg="modSp del mod">
        <pc:chgData name="Hanne Leiknes" userId="901f8c74-5da4-4103-b7fa-fe17323ae8bb" providerId="ADAL" clId="{2D4A1508-893F-4FC4-A8F8-C7776698D4FB}" dt="2025-03-26T15:09:37.776" v="1318" actId="47"/>
        <pc:sldMkLst>
          <pc:docMk/>
          <pc:sldMk cId="3333815827" sldId="284"/>
        </pc:sldMkLst>
        <pc:spChg chg="mod">
          <ac:chgData name="Hanne Leiknes" userId="901f8c74-5da4-4103-b7fa-fe17323ae8bb" providerId="ADAL" clId="{2D4A1508-893F-4FC4-A8F8-C7776698D4FB}" dt="2025-03-26T14:03:31.089" v="1153"/>
          <ac:spMkLst>
            <pc:docMk/>
            <pc:sldMk cId="3333815827" sldId="284"/>
            <ac:spMk id="2" creationId="{5D3FF8FC-314E-8646-A46E-535D4F74B234}"/>
          </ac:spMkLst>
        </pc:spChg>
      </pc:sldChg>
      <pc:sldChg chg="modSp del modAnim">
        <pc:chgData name="Hanne Leiknes" userId="901f8c74-5da4-4103-b7fa-fe17323ae8bb" providerId="ADAL" clId="{2D4A1508-893F-4FC4-A8F8-C7776698D4FB}" dt="2025-03-26T15:14:50.676" v="1399" actId="47"/>
        <pc:sldMkLst>
          <pc:docMk/>
          <pc:sldMk cId="2126287434" sldId="285"/>
        </pc:sldMkLst>
        <pc:spChg chg="mod">
          <ac:chgData name="Hanne Leiknes" userId="901f8c74-5da4-4103-b7fa-fe17323ae8bb" providerId="ADAL" clId="{2D4A1508-893F-4FC4-A8F8-C7776698D4FB}" dt="2025-03-26T14:05:45.776" v="1173"/>
          <ac:spMkLst>
            <pc:docMk/>
            <pc:sldMk cId="2126287434" sldId="285"/>
            <ac:spMk id="2" creationId="{43555AEC-5982-8C7C-FB30-0B36D67A0A5C}"/>
          </ac:spMkLst>
        </pc:spChg>
      </pc:sldChg>
      <pc:sldChg chg="modSp del mod">
        <pc:chgData name="Hanne Leiknes" userId="901f8c74-5da4-4103-b7fa-fe17323ae8bb" providerId="ADAL" clId="{2D4A1508-893F-4FC4-A8F8-C7776698D4FB}" dt="2025-03-26T15:17:11.426" v="1418" actId="47"/>
        <pc:sldMkLst>
          <pc:docMk/>
          <pc:sldMk cId="3010386638" sldId="286"/>
        </pc:sldMkLst>
        <pc:spChg chg="mod">
          <ac:chgData name="Hanne Leiknes" userId="901f8c74-5da4-4103-b7fa-fe17323ae8bb" providerId="ADAL" clId="{2D4A1508-893F-4FC4-A8F8-C7776698D4FB}" dt="2025-03-26T14:08:21.793" v="1190"/>
          <ac:spMkLst>
            <pc:docMk/>
            <pc:sldMk cId="3010386638" sldId="286"/>
            <ac:spMk id="2" creationId="{3FA1073A-D281-8FA1-C526-B7FE305A4DAD}"/>
          </ac:spMkLst>
        </pc:spChg>
      </pc:sldChg>
      <pc:sldChg chg="modSp del mod">
        <pc:chgData name="Hanne Leiknes" userId="901f8c74-5da4-4103-b7fa-fe17323ae8bb" providerId="ADAL" clId="{2D4A1508-893F-4FC4-A8F8-C7776698D4FB}" dt="2025-03-26T15:17:21.978" v="1420" actId="47"/>
        <pc:sldMkLst>
          <pc:docMk/>
          <pc:sldMk cId="1630410817" sldId="287"/>
        </pc:sldMkLst>
        <pc:spChg chg="mod">
          <ac:chgData name="Hanne Leiknes" userId="901f8c74-5da4-4103-b7fa-fe17323ae8bb" providerId="ADAL" clId="{2D4A1508-893F-4FC4-A8F8-C7776698D4FB}" dt="2025-03-26T14:08:53.210" v="1191"/>
          <ac:spMkLst>
            <pc:docMk/>
            <pc:sldMk cId="1630410817" sldId="287"/>
            <ac:spMk id="2" creationId="{9B8A80CC-00B6-D4BA-0CAC-584BEDB0E9F2}"/>
          </ac:spMkLst>
        </pc:spChg>
      </pc:sldChg>
      <pc:sldChg chg="modSp del mod">
        <pc:chgData name="Hanne Leiknes" userId="901f8c74-5da4-4103-b7fa-fe17323ae8bb" providerId="ADAL" clId="{2D4A1508-893F-4FC4-A8F8-C7776698D4FB}" dt="2025-03-26T15:17:44.414" v="1422" actId="47"/>
        <pc:sldMkLst>
          <pc:docMk/>
          <pc:sldMk cId="3225587076" sldId="288"/>
        </pc:sldMkLst>
        <pc:spChg chg="mod">
          <ac:chgData name="Hanne Leiknes" userId="901f8c74-5da4-4103-b7fa-fe17323ae8bb" providerId="ADAL" clId="{2D4A1508-893F-4FC4-A8F8-C7776698D4FB}" dt="2025-03-26T14:09:05.914" v="1192"/>
          <ac:spMkLst>
            <pc:docMk/>
            <pc:sldMk cId="3225587076" sldId="288"/>
            <ac:spMk id="2" creationId="{E716E9F9-CC03-0E08-F3FC-4A857D59DFAD}"/>
          </ac:spMkLst>
        </pc:spChg>
      </pc:sldChg>
      <pc:sldChg chg="modSp del modAnim">
        <pc:chgData name="Hanne Leiknes" userId="901f8c74-5da4-4103-b7fa-fe17323ae8bb" providerId="ADAL" clId="{2D4A1508-893F-4FC4-A8F8-C7776698D4FB}" dt="2025-03-26T15:18:05.776" v="1426" actId="47"/>
        <pc:sldMkLst>
          <pc:docMk/>
          <pc:sldMk cId="1085145787" sldId="289"/>
        </pc:sldMkLst>
        <pc:spChg chg="mod">
          <ac:chgData name="Hanne Leiknes" userId="901f8c74-5da4-4103-b7fa-fe17323ae8bb" providerId="ADAL" clId="{2D4A1508-893F-4FC4-A8F8-C7776698D4FB}" dt="2025-03-26T14:09:30.691" v="1194"/>
          <ac:spMkLst>
            <pc:docMk/>
            <pc:sldMk cId="1085145787" sldId="289"/>
            <ac:spMk id="2" creationId="{1795828E-294B-FF10-B051-DEAA3B2424C2}"/>
          </ac:spMkLst>
        </pc:spChg>
      </pc:sldChg>
      <pc:sldChg chg="modSp del mod">
        <pc:chgData name="Hanne Leiknes" userId="901f8c74-5da4-4103-b7fa-fe17323ae8bb" providerId="ADAL" clId="{2D4A1508-893F-4FC4-A8F8-C7776698D4FB}" dt="2025-03-26T15:17:55.709" v="1424" actId="47"/>
        <pc:sldMkLst>
          <pc:docMk/>
          <pc:sldMk cId="535334376" sldId="290"/>
        </pc:sldMkLst>
        <pc:spChg chg="mod">
          <ac:chgData name="Hanne Leiknes" userId="901f8c74-5da4-4103-b7fa-fe17323ae8bb" providerId="ADAL" clId="{2D4A1508-893F-4FC4-A8F8-C7776698D4FB}" dt="2025-03-26T14:09:17.639" v="1193"/>
          <ac:spMkLst>
            <pc:docMk/>
            <pc:sldMk cId="535334376" sldId="290"/>
            <ac:spMk id="2" creationId="{F3CB4DD3-4E8C-1C5D-B73B-FCDF4505F9C7}"/>
          </ac:spMkLst>
        </pc:spChg>
      </pc:sldChg>
      <pc:sldChg chg="modSp del mod">
        <pc:chgData name="Hanne Leiknes" userId="901f8c74-5da4-4103-b7fa-fe17323ae8bb" providerId="ADAL" clId="{2D4A1508-893F-4FC4-A8F8-C7776698D4FB}" dt="2025-03-26T15:19:04.353" v="1432" actId="47"/>
        <pc:sldMkLst>
          <pc:docMk/>
          <pc:sldMk cId="907547038" sldId="291"/>
        </pc:sldMkLst>
        <pc:spChg chg="mod">
          <ac:chgData name="Hanne Leiknes" userId="901f8c74-5da4-4103-b7fa-fe17323ae8bb" providerId="ADAL" clId="{2D4A1508-893F-4FC4-A8F8-C7776698D4FB}" dt="2025-03-26T14:10:16.960" v="1197"/>
          <ac:spMkLst>
            <pc:docMk/>
            <pc:sldMk cId="907547038" sldId="291"/>
            <ac:spMk id="2" creationId="{48FD073E-9D00-5A68-52FD-550E0215270B}"/>
          </ac:spMkLst>
        </pc:spChg>
      </pc:sldChg>
      <pc:sldChg chg="modSp del modAnim">
        <pc:chgData name="Hanne Leiknes" userId="901f8c74-5da4-4103-b7fa-fe17323ae8bb" providerId="ADAL" clId="{2D4A1508-893F-4FC4-A8F8-C7776698D4FB}" dt="2025-03-26T15:18:48.776" v="1428" actId="47"/>
        <pc:sldMkLst>
          <pc:docMk/>
          <pc:sldMk cId="391091781" sldId="292"/>
        </pc:sldMkLst>
        <pc:spChg chg="mod">
          <ac:chgData name="Hanne Leiknes" userId="901f8c74-5da4-4103-b7fa-fe17323ae8bb" providerId="ADAL" clId="{2D4A1508-893F-4FC4-A8F8-C7776698D4FB}" dt="2025-03-26T14:09:49.994" v="1195"/>
          <ac:spMkLst>
            <pc:docMk/>
            <pc:sldMk cId="391091781" sldId="292"/>
            <ac:spMk id="2" creationId="{3BF879AC-4631-83D6-2645-3CD93A9F1187}"/>
          </ac:spMkLst>
        </pc:spChg>
      </pc:sldChg>
      <pc:sldChg chg="modSp del mod">
        <pc:chgData name="Hanne Leiknes" userId="901f8c74-5da4-4103-b7fa-fe17323ae8bb" providerId="ADAL" clId="{2D4A1508-893F-4FC4-A8F8-C7776698D4FB}" dt="2025-03-26T15:18:56.832" v="1430" actId="47"/>
        <pc:sldMkLst>
          <pc:docMk/>
          <pc:sldMk cId="179235597" sldId="293"/>
        </pc:sldMkLst>
        <pc:spChg chg="mod">
          <ac:chgData name="Hanne Leiknes" userId="901f8c74-5da4-4103-b7fa-fe17323ae8bb" providerId="ADAL" clId="{2D4A1508-893F-4FC4-A8F8-C7776698D4FB}" dt="2025-03-26T14:10:03.880" v="1196"/>
          <ac:spMkLst>
            <pc:docMk/>
            <pc:sldMk cId="179235597" sldId="293"/>
            <ac:spMk id="2" creationId="{F82F1C6C-0A4D-E24F-0FDE-04C9850078F9}"/>
          </ac:spMkLst>
        </pc:spChg>
      </pc:sldChg>
      <pc:sldChg chg="addSp delSp modSp new mod ord setBg">
        <pc:chgData name="Hanne Leiknes" userId="901f8c74-5da4-4103-b7fa-fe17323ae8bb" providerId="ADAL" clId="{2D4A1508-893F-4FC4-A8F8-C7776698D4FB}" dt="2025-03-26T07:10:42.127" v="18" actId="166"/>
        <pc:sldMkLst>
          <pc:docMk/>
          <pc:sldMk cId="26068243" sldId="294"/>
        </pc:sldMkLst>
        <pc:spChg chg="mod ord">
          <ac:chgData name="Hanne Leiknes" userId="901f8c74-5da4-4103-b7fa-fe17323ae8bb" providerId="ADAL" clId="{2D4A1508-893F-4FC4-A8F8-C7776698D4FB}" dt="2025-03-26T07:09:18.649" v="8" actId="26606"/>
          <ac:spMkLst>
            <pc:docMk/>
            <pc:sldMk cId="26068243" sldId="294"/>
            <ac:spMk id="2" creationId="{464E2536-90C1-A450-B5CA-9043E4DE4E14}"/>
          </ac:spMkLst>
        </pc:spChg>
        <pc:spChg chg="add del">
          <ac:chgData name="Hanne Leiknes" userId="901f8c74-5da4-4103-b7fa-fe17323ae8bb" providerId="ADAL" clId="{2D4A1508-893F-4FC4-A8F8-C7776698D4FB}" dt="2025-03-26T07:09:18.643" v="7" actId="26606"/>
          <ac:spMkLst>
            <pc:docMk/>
            <pc:sldMk cId="26068243" sldId="294"/>
            <ac:spMk id="9" creationId="{63644BFD-D22E-4019-B666-387DA51AEAFD}"/>
          </ac:spMkLst>
        </pc:spChg>
        <pc:spChg chg="add del">
          <ac:chgData name="Hanne Leiknes" userId="901f8c74-5da4-4103-b7fa-fe17323ae8bb" providerId="ADAL" clId="{2D4A1508-893F-4FC4-A8F8-C7776698D4FB}" dt="2025-03-26T07:09:18.643" v="7" actId="26606"/>
          <ac:spMkLst>
            <pc:docMk/>
            <pc:sldMk cId="26068243" sldId="294"/>
            <ac:spMk id="15" creationId="{3776B14B-F2F4-4825-8DA8-8C7A0F2B3960}"/>
          </ac:spMkLst>
        </pc:spChg>
        <pc:spChg chg="add">
          <ac:chgData name="Hanne Leiknes" userId="901f8c74-5da4-4103-b7fa-fe17323ae8bb" providerId="ADAL" clId="{2D4A1508-893F-4FC4-A8F8-C7776698D4FB}" dt="2025-03-26T07:09:18.649" v="8" actId="26606"/>
          <ac:spMkLst>
            <pc:docMk/>
            <pc:sldMk cId="26068243" sldId="294"/>
            <ac:spMk id="17" creationId="{42A4FC2C-047E-45A5-965D-8E1E3BF09BC6}"/>
          </ac:spMkLst>
        </pc:spChg>
        <pc:grpChg chg="add del">
          <ac:chgData name="Hanne Leiknes" userId="901f8c74-5da4-4103-b7fa-fe17323ae8bb" providerId="ADAL" clId="{2D4A1508-893F-4FC4-A8F8-C7776698D4FB}" dt="2025-03-26T07:09:18.643" v="7" actId="26606"/>
          <ac:grpSpMkLst>
            <pc:docMk/>
            <pc:sldMk cId="26068243" sldId="294"/>
            <ac:grpSpMk id="11" creationId="{5FE9FE4C-C9E0-4C54-8010-EA9D29CD4D59}"/>
          </ac:grpSpMkLst>
        </pc:grpChg>
        <pc:picChg chg="add mod ord">
          <ac:chgData name="Hanne Leiknes" userId="901f8c74-5da4-4103-b7fa-fe17323ae8bb" providerId="ADAL" clId="{2D4A1508-893F-4FC4-A8F8-C7776698D4FB}" dt="2025-03-26T07:10:42.127" v="18" actId="166"/>
          <ac:picMkLst>
            <pc:docMk/>
            <pc:sldMk cId="26068243" sldId="294"/>
            <ac:picMk id="4" creationId="{103908A4-D3DA-B484-F53E-01EEBBF17B7E}"/>
          </ac:picMkLst>
        </pc:picChg>
      </pc:sldChg>
      <pc:sldChg chg="addSp modSp new del mod">
        <pc:chgData name="Hanne Leiknes" userId="901f8c74-5da4-4103-b7fa-fe17323ae8bb" providerId="ADAL" clId="{2D4A1508-893F-4FC4-A8F8-C7776698D4FB}" dt="2025-03-26T07:11:43.215" v="24" actId="47"/>
        <pc:sldMkLst>
          <pc:docMk/>
          <pc:sldMk cId="4046148085" sldId="295"/>
        </pc:sldMkLst>
        <pc:picChg chg="add mod modCrop">
          <ac:chgData name="Hanne Leiknes" userId="901f8c74-5da4-4103-b7fa-fe17323ae8bb" providerId="ADAL" clId="{2D4A1508-893F-4FC4-A8F8-C7776698D4FB}" dt="2025-03-26T07:10:56.244" v="20" actId="732"/>
          <ac:picMkLst>
            <pc:docMk/>
            <pc:sldMk cId="4046148085" sldId="295"/>
            <ac:picMk id="4" creationId="{ECC95BBB-2C62-20A3-4C3E-B86416A84A13}"/>
          </ac:picMkLst>
        </pc:picChg>
      </pc:sldChg>
      <pc:sldChg chg="addSp modSp new mod">
        <pc:chgData name="Hanne Leiknes" userId="901f8c74-5da4-4103-b7fa-fe17323ae8bb" providerId="ADAL" clId="{2D4A1508-893F-4FC4-A8F8-C7776698D4FB}" dt="2025-03-26T15:07:26.641" v="1308" actId="20577"/>
        <pc:sldMkLst>
          <pc:docMk/>
          <pc:sldMk cId="2026624018" sldId="296"/>
        </pc:sldMkLst>
        <pc:spChg chg="mod">
          <ac:chgData name="Hanne Leiknes" userId="901f8c74-5da4-4103-b7fa-fe17323ae8bb" providerId="ADAL" clId="{2D4A1508-893F-4FC4-A8F8-C7776698D4FB}" dt="2025-03-26T15:07:26.641" v="1308" actId="20577"/>
          <ac:spMkLst>
            <pc:docMk/>
            <pc:sldMk cId="2026624018" sldId="296"/>
            <ac:spMk id="2" creationId="{8D12D985-3528-042B-294C-7AADC12B2EC1}"/>
          </ac:spMkLst>
        </pc:spChg>
        <pc:spChg chg="mod">
          <ac:chgData name="Hanne Leiknes" userId="901f8c74-5da4-4103-b7fa-fe17323ae8bb" providerId="ADAL" clId="{2D4A1508-893F-4FC4-A8F8-C7776698D4FB}" dt="2025-03-26T15:07:13.466" v="1291" actId="20577"/>
          <ac:spMkLst>
            <pc:docMk/>
            <pc:sldMk cId="2026624018" sldId="296"/>
            <ac:spMk id="3" creationId="{171E0020-36A3-0F77-F506-D26E2DDBFEB7}"/>
          </ac:spMkLst>
        </pc:spChg>
        <pc:picChg chg="add mod ord">
          <ac:chgData name="Hanne Leiknes" userId="901f8c74-5da4-4103-b7fa-fe17323ae8bb" providerId="ADAL" clId="{2D4A1508-893F-4FC4-A8F8-C7776698D4FB}" dt="2025-03-26T15:04:27.968" v="1267" actId="1076"/>
          <ac:picMkLst>
            <pc:docMk/>
            <pc:sldMk cId="2026624018" sldId="296"/>
            <ac:picMk id="5" creationId="{27FDC48C-ADCB-CDC3-9311-5D4275F311C5}"/>
          </ac:picMkLst>
        </pc:picChg>
      </pc:sldChg>
      <pc:sldChg chg="addSp delSp modSp add del mod ord">
        <pc:chgData name="Hanne Leiknes" userId="901f8c74-5da4-4103-b7fa-fe17323ae8bb" providerId="ADAL" clId="{2D4A1508-893F-4FC4-A8F8-C7776698D4FB}" dt="2025-03-26T16:30:59.486" v="1448" actId="47"/>
        <pc:sldMkLst>
          <pc:docMk/>
          <pc:sldMk cId="457844220" sldId="297"/>
        </pc:sldMkLst>
        <pc:spChg chg="mod">
          <ac:chgData name="Hanne Leiknes" userId="901f8c74-5da4-4103-b7fa-fe17323ae8bb" providerId="ADAL" clId="{2D4A1508-893F-4FC4-A8F8-C7776698D4FB}" dt="2025-03-26T14:02:22.587" v="1152" actId="1076"/>
          <ac:spMkLst>
            <pc:docMk/>
            <pc:sldMk cId="457844220" sldId="297"/>
            <ac:spMk id="2" creationId="{0A2D6B94-BACD-D21B-C8F4-5CC3D1AD1EAD}"/>
          </ac:spMkLst>
        </pc:spChg>
        <pc:spChg chg="del mod">
          <ac:chgData name="Hanne Leiknes" userId="901f8c74-5da4-4103-b7fa-fe17323ae8bb" providerId="ADAL" clId="{2D4A1508-893F-4FC4-A8F8-C7776698D4FB}" dt="2025-03-26T14:02:11.739" v="1150" actId="478"/>
          <ac:spMkLst>
            <pc:docMk/>
            <pc:sldMk cId="457844220" sldId="297"/>
            <ac:spMk id="3" creationId="{A3BEA53B-936C-31F1-CBBE-7B6D1FF7A3D3}"/>
          </ac:spMkLst>
        </pc:spChg>
        <pc:spChg chg="add del mod">
          <ac:chgData name="Hanne Leiknes" userId="901f8c74-5da4-4103-b7fa-fe17323ae8bb" providerId="ADAL" clId="{2D4A1508-893F-4FC4-A8F8-C7776698D4FB}" dt="2025-03-26T14:02:18.486" v="1151" actId="478"/>
          <ac:spMkLst>
            <pc:docMk/>
            <pc:sldMk cId="457844220" sldId="297"/>
            <ac:spMk id="7" creationId="{5AC6F9FE-5199-A94F-528D-434C8ADDBEDA}"/>
          </ac:spMkLst>
        </pc:spChg>
      </pc:sldChg>
      <pc:sldChg chg="delSp modSp add mod">
        <pc:chgData name="Hanne Leiknes" userId="901f8c74-5da4-4103-b7fa-fe17323ae8bb" providerId="ADAL" clId="{2D4A1508-893F-4FC4-A8F8-C7776698D4FB}" dt="2025-03-26T13:55:13.176" v="987" actId="1076"/>
        <pc:sldMkLst>
          <pc:docMk/>
          <pc:sldMk cId="2049291378" sldId="298"/>
        </pc:sldMkLst>
        <pc:spChg chg="mod">
          <ac:chgData name="Hanne Leiknes" userId="901f8c74-5da4-4103-b7fa-fe17323ae8bb" providerId="ADAL" clId="{2D4A1508-893F-4FC4-A8F8-C7776698D4FB}" dt="2025-03-26T13:55:13.176" v="987" actId="1076"/>
          <ac:spMkLst>
            <pc:docMk/>
            <pc:sldMk cId="2049291378" sldId="298"/>
            <ac:spMk id="2" creationId="{B20494DD-61AB-B214-A870-AB7FEAEE69E8}"/>
          </ac:spMkLst>
        </pc:spChg>
        <pc:spChg chg="del mod">
          <ac:chgData name="Hanne Leiknes" userId="901f8c74-5da4-4103-b7fa-fe17323ae8bb" providerId="ADAL" clId="{2D4A1508-893F-4FC4-A8F8-C7776698D4FB}" dt="2025-03-26T13:55:09.012" v="986" actId="478"/>
          <ac:spMkLst>
            <pc:docMk/>
            <pc:sldMk cId="2049291378" sldId="298"/>
            <ac:spMk id="3" creationId="{01ABA1B3-2543-3C64-80BA-EC0D699F2BC7}"/>
          </ac:spMkLst>
        </pc:spChg>
      </pc:sldChg>
      <pc:sldChg chg="addSp delSp modSp new mod">
        <pc:chgData name="Hanne Leiknes" userId="901f8c74-5da4-4103-b7fa-fe17323ae8bb" providerId="ADAL" clId="{2D4A1508-893F-4FC4-A8F8-C7776698D4FB}" dt="2025-03-26T15:20:20.523" v="1436" actId="167"/>
        <pc:sldMkLst>
          <pc:docMk/>
          <pc:sldMk cId="1366783337" sldId="299"/>
        </pc:sldMkLst>
        <pc:spChg chg="mod">
          <ac:chgData name="Hanne Leiknes" userId="901f8c74-5da4-4103-b7fa-fe17323ae8bb" providerId="ADAL" clId="{2D4A1508-893F-4FC4-A8F8-C7776698D4FB}" dt="2025-03-26T07:19:58.332" v="675" actId="27636"/>
          <ac:spMkLst>
            <pc:docMk/>
            <pc:sldMk cId="1366783337" sldId="299"/>
            <ac:spMk id="2" creationId="{AE5A58D5-84A4-BB54-47D7-C3D1F983A7C5}"/>
          </ac:spMkLst>
        </pc:spChg>
        <pc:spChg chg="del mod">
          <ac:chgData name="Hanne Leiknes" userId="901f8c74-5da4-4103-b7fa-fe17323ae8bb" providerId="ADAL" clId="{2D4A1508-893F-4FC4-A8F8-C7776698D4FB}" dt="2025-03-26T07:19:29.534" v="661" actId="478"/>
          <ac:spMkLst>
            <pc:docMk/>
            <pc:sldMk cId="1366783337" sldId="299"/>
            <ac:spMk id="3" creationId="{BBA939AB-6048-07DC-BEEA-7E99FA4C0AD9}"/>
          </ac:spMkLst>
        </pc:spChg>
        <pc:picChg chg="add mod ord modCrop">
          <ac:chgData name="Hanne Leiknes" userId="901f8c74-5da4-4103-b7fa-fe17323ae8bb" providerId="ADAL" clId="{2D4A1508-893F-4FC4-A8F8-C7776698D4FB}" dt="2025-03-26T15:20:20.523" v="1436" actId="167"/>
          <ac:picMkLst>
            <pc:docMk/>
            <pc:sldMk cId="1366783337" sldId="299"/>
            <ac:picMk id="3" creationId="{1F4AE4BB-6308-E43F-D1C5-30F88959DFBE}"/>
          </ac:picMkLst>
        </pc:picChg>
        <pc:picChg chg="add mod">
          <ac:chgData name="Hanne Leiknes" userId="901f8c74-5da4-4103-b7fa-fe17323ae8bb" providerId="ADAL" clId="{2D4A1508-893F-4FC4-A8F8-C7776698D4FB}" dt="2025-03-26T13:57:26.776" v="1054" actId="1076"/>
          <ac:picMkLst>
            <pc:docMk/>
            <pc:sldMk cId="1366783337" sldId="299"/>
            <ac:picMk id="5" creationId="{8B4C863F-133A-39CA-704C-240EB06F4030}"/>
          </ac:picMkLst>
        </pc:picChg>
        <pc:picChg chg="add mod">
          <ac:chgData name="Hanne Leiknes" userId="901f8c74-5da4-4103-b7fa-fe17323ae8bb" providerId="ADAL" clId="{2D4A1508-893F-4FC4-A8F8-C7776698D4FB}" dt="2025-03-26T07:19:31.768" v="662" actId="1076"/>
          <ac:picMkLst>
            <pc:docMk/>
            <pc:sldMk cId="1366783337" sldId="299"/>
            <ac:picMk id="7" creationId="{E1262266-46CD-8F19-2575-0F94CF4BADC9}"/>
          </ac:picMkLst>
        </pc:picChg>
        <pc:picChg chg="add del mod ord modCrop">
          <ac:chgData name="Hanne Leiknes" userId="901f8c74-5da4-4103-b7fa-fe17323ae8bb" providerId="ADAL" clId="{2D4A1508-893F-4FC4-A8F8-C7776698D4FB}" dt="2025-03-26T13:57:17.409" v="1053" actId="478"/>
          <ac:picMkLst>
            <pc:docMk/>
            <pc:sldMk cId="1366783337" sldId="299"/>
            <ac:picMk id="8" creationId="{CEA17A60-1E56-9303-3D55-C35C4AF16DA7}"/>
          </ac:picMkLst>
        </pc:picChg>
      </pc:sldChg>
      <pc:sldChg chg="addSp modSp add mod">
        <pc:chgData name="Hanne Leiknes" userId="901f8c74-5da4-4103-b7fa-fe17323ae8bb" providerId="ADAL" clId="{2D4A1508-893F-4FC4-A8F8-C7776698D4FB}" dt="2025-03-26T13:59:30.188" v="1137" actId="1038"/>
        <pc:sldMkLst>
          <pc:docMk/>
          <pc:sldMk cId="1456770190" sldId="300"/>
        </pc:sldMkLst>
        <pc:spChg chg="mod">
          <ac:chgData name="Hanne Leiknes" userId="901f8c74-5da4-4103-b7fa-fe17323ae8bb" providerId="ADAL" clId="{2D4A1508-893F-4FC4-A8F8-C7776698D4FB}" dt="2025-03-26T07:20:48.538" v="712" actId="20577"/>
          <ac:spMkLst>
            <pc:docMk/>
            <pc:sldMk cId="1456770190" sldId="300"/>
            <ac:spMk id="2" creationId="{CFF9D284-C700-0B96-E37B-9559E2552633}"/>
          </ac:spMkLst>
        </pc:spChg>
        <pc:spChg chg="mod">
          <ac:chgData name="Hanne Leiknes" userId="901f8c74-5da4-4103-b7fa-fe17323ae8bb" providerId="ADAL" clId="{2D4A1508-893F-4FC4-A8F8-C7776698D4FB}" dt="2025-03-26T13:59:24.442" v="1131" actId="1076"/>
          <ac:spMkLst>
            <pc:docMk/>
            <pc:sldMk cId="1456770190" sldId="300"/>
            <ac:spMk id="3" creationId="{8CF80BCC-85A9-A864-A775-7DC408D2C754}"/>
          </ac:spMkLst>
        </pc:spChg>
        <pc:spChg chg="add mod">
          <ac:chgData name="Hanne Leiknes" userId="901f8c74-5da4-4103-b7fa-fe17323ae8bb" providerId="ADAL" clId="{2D4A1508-893F-4FC4-A8F8-C7776698D4FB}" dt="2025-03-26T13:58:56.187" v="1107" actId="14100"/>
          <ac:spMkLst>
            <pc:docMk/>
            <pc:sldMk cId="1456770190" sldId="300"/>
            <ac:spMk id="6" creationId="{B68F1FAF-3D19-F85F-5868-FC63A474EC86}"/>
          </ac:spMkLst>
        </pc:spChg>
        <pc:spChg chg="add mod">
          <ac:chgData name="Hanne Leiknes" userId="901f8c74-5da4-4103-b7fa-fe17323ae8bb" providerId="ADAL" clId="{2D4A1508-893F-4FC4-A8F8-C7776698D4FB}" dt="2025-03-26T13:59:30.188" v="1137" actId="1038"/>
          <ac:spMkLst>
            <pc:docMk/>
            <pc:sldMk cId="1456770190" sldId="300"/>
            <ac:spMk id="7" creationId="{6CD67BC2-00A5-3137-977C-9AEF879AE6FD}"/>
          </ac:spMkLst>
        </pc:spChg>
        <pc:picChg chg="mod">
          <ac:chgData name="Hanne Leiknes" userId="901f8c74-5da4-4103-b7fa-fe17323ae8bb" providerId="ADAL" clId="{2D4A1508-893F-4FC4-A8F8-C7776698D4FB}" dt="2025-03-26T13:59:18.914" v="1130" actId="1076"/>
          <ac:picMkLst>
            <pc:docMk/>
            <pc:sldMk cId="1456770190" sldId="300"/>
            <ac:picMk id="5" creationId="{11D86EA8-19EB-3934-D450-F9459DA79A1D}"/>
          </ac:picMkLst>
        </pc:picChg>
        <pc:picChg chg="add mod">
          <ac:chgData name="Hanne Leiknes" userId="901f8c74-5da4-4103-b7fa-fe17323ae8bb" providerId="ADAL" clId="{2D4A1508-893F-4FC4-A8F8-C7776698D4FB}" dt="2025-03-26T07:23:14.219" v="815" actId="14100"/>
          <ac:picMkLst>
            <pc:docMk/>
            <pc:sldMk cId="1456770190" sldId="300"/>
            <ac:picMk id="1026" creationId="{34047AB6-8610-C2C6-DE51-F5075E19281B}"/>
          </ac:picMkLst>
        </pc:picChg>
        <pc:picChg chg="add mod">
          <ac:chgData name="Hanne Leiknes" userId="901f8c74-5da4-4103-b7fa-fe17323ae8bb" providerId="ADAL" clId="{2D4A1508-893F-4FC4-A8F8-C7776698D4FB}" dt="2025-03-26T13:58:05.159" v="1062" actId="1076"/>
          <ac:picMkLst>
            <pc:docMk/>
            <pc:sldMk cId="1456770190" sldId="300"/>
            <ac:picMk id="1028" creationId="{D4833B9B-8E80-F012-806E-F6BDDCE8B45D}"/>
          </ac:picMkLst>
        </pc:picChg>
        <pc:picChg chg="add mod">
          <ac:chgData name="Hanne Leiknes" userId="901f8c74-5da4-4103-b7fa-fe17323ae8bb" providerId="ADAL" clId="{2D4A1508-893F-4FC4-A8F8-C7776698D4FB}" dt="2025-03-26T13:58:08.606" v="1063" actId="1076"/>
          <ac:picMkLst>
            <pc:docMk/>
            <pc:sldMk cId="1456770190" sldId="300"/>
            <ac:picMk id="1030" creationId="{ACE7C8BF-8772-C75B-130C-8C1AC8E4EB5D}"/>
          </ac:picMkLst>
        </pc:picChg>
        <pc:picChg chg="add mod">
          <ac:chgData name="Hanne Leiknes" userId="901f8c74-5da4-4103-b7fa-fe17323ae8bb" providerId="ADAL" clId="{2D4A1508-893F-4FC4-A8F8-C7776698D4FB}" dt="2025-03-26T13:58:11.512" v="1064" actId="1076"/>
          <ac:picMkLst>
            <pc:docMk/>
            <pc:sldMk cId="1456770190" sldId="300"/>
            <ac:picMk id="1032" creationId="{5EBF480A-C454-FAC1-5DBD-27173C51FD2C}"/>
          </ac:picMkLst>
        </pc:picChg>
      </pc:sldChg>
      <pc:sldChg chg="addSp delSp modSp add mod ord">
        <pc:chgData name="Hanne Leiknes" userId="901f8c74-5da4-4103-b7fa-fe17323ae8bb" providerId="ADAL" clId="{2D4A1508-893F-4FC4-A8F8-C7776698D4FB}" dt="2025-03-26T14:29:05.843" v="1257" actId="13822"/>
        <pc:sldMkLst>
          <pc:docMk/>
          <pc:sldMk cId="1745920065" sldId="301"/>
        </pc:sldMkLst>
        <pc:spChg chg="mod">
          <ac:chgData name="Hanne Leiknes" userId="901f8c74-5da4-4103-b7fa-fe17323ae8bb" providerId="ADAL" clId="{2D4A1508-893F-4FC4-A8F8-C7776698D4FB}" dt="2025-03-26T07:38:56.171" v="861" actId="20577"/>
          <ac:spMkLst>
            <pc:docMk/>
            <pc:sldMk cId="1745920065" sldId="301"/>
            <ac:spMk id="2" creationId="{955CF350-06DF-1B03-B835-A17EB1FD6376}"/>
          </ac:spMkLst>
        </pc:spChg>
        <pc:spChg chg="del mod">
          <ac:chgData name="Hanne Leiknes" userId="901f8c74-5da4-4103-b7fa-fe17323ae8bb" providerId="ADAL" clId="{2D4A1508-893F-4FC4-A8F8-C7776698D4FB}" dt="2025-03-26T07:40:07.031" v="888" actId="478"/>
          <ac:spMkLst>
            <pc:docMk/>
            <pc:sldMk cId="1745920065" sldId="301"/>
            <ac:spMk id="3" creationId="{9C6E07B5-40CA-36A6-23C8-D3FF179A5531}"/>
          </ac:spMkLst>
        </pc:spChg>
        <pc:spChg chg="add mod">
          <ac:chgData name="Hanne Leiknes" userId="901f8c74-5da4-4103-b7fa-fe17323ae8bb" providerId="ADAL" clId="{2D4A1508-893F-4FC4-A8F8-C7776698D4FB}" dt="2025-03-26T14:26:00.974" v="1214" actId="14100"/>
          <ac:spMkLst>
            <pc:docMk/>
            <pc:sldMk cId="1745920065" sldId="301"/>
            <ac:spMk id="9" creationId="{E4A83EB2-0CCC-1896-9B86-A8C1545C926A}"/>
          </ac:spMkLst>
        </pc:spChg>
        <pc:spChg chg="add mod">
          <ac:chgData name="Hanne Leiknes" userId="901f8c74-5da4-4103-b7fa-fe17323ae8bb" providerId="ADAL" clId="{2D4A1508-893F-4FC4-A8F8-C7776698D4FB}" dt="2025-03-26T14:29:05.843" v="1257" actId="13822"/>
          <ac:spMkLst>
            <pc:docMk/>
            <pc:sldMk cId="1745920065" sldId="301"/>
            <ac:spMk id="42" creationId="{948194DD-0F31-1A22-F832-7A223A23D564}"/>
          </ac:spMkLst>
        </pc:spChg>
        <pc:picChg chg="mod">
          <ac:chgData name="Hanne Leiknes" userId="901f8c74-5da4-4103-b7fa-fe17323ae8bb" providerId="ADAL" clId="{2D4A1508-893F-4FC4-A8F8-C7776698D4FB}" dt="2025-03-26T14:28:39.994" v="1251" actId="1076"/>
          <ac:picMkLst>
            <pc:docMk/>
            <pc:sldMk cId="1745920065" sldId="301"/>
            <ac:picMk id="5" creationId="{CB2D766B-9C7B-1E36-5E06-CEF48B768656}"/>
          </ac:picMkLst>
        </pc:picChg>
        <pc:picChg chg="add del mod">
          <ac:chgData name="Hanne Leiknes" userId="901f8c74-5da4-4103-b7fa-fe17323ae8bb" providerId="ADAL" clId="{2D4A1508-893F-4FC4-A8F8-C7776698D4FB}" dt="2025-03-26T14:25:17.037" v="1200" actId="478"/>
          <ac:picMkLst>
            <pc:docMk/>
            <pc:sldMk cId="1745920065" sldId="301"/>
            <ac:picMk id="7" creationId="{B5F611C0-531F-266A-10A3-FCF68227886D}"/>
          </ac:picMkLst>
        </pc:picChg>
        <pc:picChg chg="add mod">
          <ac:chgData name="Hanne Leiknes" userId="901f8c74-5da4-4103-b7fa-fe17323ae8bb" providerId="ADAL" clId="{2D4A1508-893F-4FC4-A8F8-C7776698D4FB}" dt="2025-03-26T14:28:49.544" v="1254" actId="1076"/>
          <ac:picMkLst>
            <pc:docMk/>
            <pc:sldMk cId="1745920065" sldId="301"/>
            <ac:picMk id="11" creationId="{AEB7F5D0-5AB8-D1D4-D79F-3BF1FC3CE64A}"/>
          </ac:picMkLst>
        </pc:picChg>
        <pc:cxnChg chg="add del mod">
          <ac:chgData name="Hanne Leiknes" userId="901f8c74-5da4-4103-b7fa-fe17323ae8bb" providerId="ADAL" clId="{2D4A1508-893F-4FC4-A8F8-C7776698D4FB}" dt="2025-03-26T14:27:14.084" v="1232" actId="478"/>
          <ac:cxnSpMkLst>
            <pc:docMk/>
            <pc:sldMk cId="1745920065" sldId="301"/>
            <ac:cxnSpMk id="13" creationId="{EE619D6C-D724-26B0-D27E-FFEA9F4E2C19}"/>
          </ac:cxnSpMkLst>
        </pc:cxnChg>
        <pc:cxnChg chg="add del mod">
          <ac:chgData name="Hanne Leiknes" userId="901f8c74-5da4-4103-b7fa-fe17323ae8bb" providerId="ADAL" clId="{2D4A1508-893F-4FC4-A8F8-C7776698D4FB}" dt="2025-03-26T14:28:18.338" v="1247" actId="478"/>
          <ac:cxnSpMkLst>
            <pc:docMk/>
            <pc:sldMk cId="1745920065" sldId="301"/>
            <ac:cxnSpMk id="30" creationId="{28937384-08CF-99CA-0CE8-39E708AC9D68}"/>
          </ac:cxnSpMkLst>
        </pc:cxnChg>
      </pc:sldChg>
      <pc:sldChg chg="add">
        <pc:chgData name="Hanne Leiknes" userId="901f8c74-5da4-4103-b7fa-fe17323ae8bb" providerId="ADAL" clId="{2D4A1508-893F-4FC4-A8F8-C7776698D4FB}" dt="2025-03-26T14:01:59.962" v="1139"/>
        <pc:sldMkLst>
          <pc:docMk/>
          <pc:sldMk cId="2125036394" sldId="302"/>
        </pc:sldMkLst>
      </pc:sldChg>
      <pc:sldChg chg="addSp delSp modSp add mod ord">
        <pc:chgData name="Hanne Leiknes" userId="901f8c74-5da4-4103-b7fa-fe17323ae8bb" providerId="ADAL" clId="{2D4A1508-893F-4FC4-A8F8-C7776698D4FB}" dt="2025-03-26T15:08:10.344" v="1317"/>
        <pc:sldMkLst>
          <pc:docMk/>
          <pc:sldMk cId="2785216083" sldId="303"/>
        </pc:sldMkLst>
        <pc:spChg chg="del">
          <ac:chgData name="Hanne Leiknes" userId="901f8c74-5da4-4103-b7fa-fe17323ae8bb" providerId="ADAL" clId="{2D4A1508-893F-4FC4-A8F8-C7776698D4FB}" dt="2025-03-26T15:07:41.177" v="1309" actId="478"/>
          <ac:spMkLst>
            <pc:docMk/>
            <pc:sldMk cId="2785216083" sldId="303"/>
            <ac:spMk id="2" creationId="{80479E54-B14D-35E7-7A17-3A0D25F81E69}"/>
          </ac:spMkLst>
        </pc:spChg>
        <pc:spChg chg="del mod">
          <ac:chgData name="Hanne Leiknes" userId="901f8c74-5da4-4103-b7fa-fe17323ae8bb" providerId="ADAL" clId="{2D4A1508-893F-4FC4-A8F8-C7776698D4FB}" dt="2025-03-26T15:07:49.678" v="1313" actId="478"/>
          <ac:spMkLst>
            <pc:docMk/>
            <pc:sldMk cId="2785216083" sldId="303"/>
            <ac:spMk id="3" creationId="{4A02AA2C-32FC-F091-7842-3822DA1BDBAD}"/>
          </ac:spMkLst>
        </pc:spChg>
        <pc:spChg chg="add del mod">
          <ac:chgData name="Hanne Leiknes" userId="901f8c74-5da4-4103-b7fa-fe17323ae8bb" providerId="ADAL" clId="{2D4A1508-893F-4FC4-A8F8-C7776698D4FB}" dt="2025-03-26T15:07:47.880" v="1312" actId="478"/>
          <ac:spMkLst>
            <pc:docMk/>
            <pc:sldMk cId="2785216083" sldId="303"/>
            <ac:spMk id="7" creationId="{CB98818D-B481-455E-0300-402FE9AB2739}"/>
          </ac:spMkLst>
        </pc:spChg>
        <pc:spChg chg="add del mod">
          <ac:chgData name="Hanne Leiknes" userId="901f8c74-5da4-4103-b7fa-fe17323ae8bb" providerId="ADAL" clId="{2D4A1508-893F-4FC4-A8F8-C7776698D4FB}" dt="2025-03-26T15:07:52.099" v="1314" actId="478"/>
          <ac:spMkLst>
            <pc:docMk/>
            <pc:sldMk cId="2785216083" sldId="303"/>
            <ac:spMk id="9" creationId="{B72CC036-611A-7B36-804A-56A07ED7ABEC}"/>
          </ac:spMkLst>
        </pc:spChg>
        <pc:spChg chg="add mod">
          <ac:chgData name="Hanne Leiknes" userId="901f8c74-5da4-4103-b7fa-fe17323ae8bb" providerId="ADAL" clId="{2D4A1508-893F-4FC4-A8F8-C7776698D4FB}" dt="2025-03-26T15:08:03.315" v="1316"/>
          <ac:spMkLst>
            <pc:docMk/>
            <pc:sldMk cId="2785216083" sldId="303"/>
            <ac:spMk id="10" creationId="{1A4B7F8B-2FA6-C677-AF08-5D4D1175F9F7}"/>
          </ac:spMkLst>
        </pc:spChg>
        <pc:spChg chg="add mod">
          <ac:chgData name="Hanne Leiknes" userId="901f8c74-5da4-4103-b7fa-fe17323ae8bb" providerId="ADAL" clId="{2D4A1508-893F-4FC4-A8F8-C7776698D4FB}" dt="2025-03-26T15:08:03.315" v="1316"/>
          <ac:spMkLst>
            <pc:docMk/>
            <pc:sldMk cId="2785216083" sldId="303"/>
            <ac:spMk id="11" creationId="{A48DDBE6-7732-4E98-DDA8-0D7A22FB5850}"/>
          </ac:spMkLst>
        </pc:spChg>
        <pc:picChg chg="add del">
          <ac:chgData name="Hanne Leiknes" userId="901f8c74-5da4-4103-b7fa-fe17323ae8bb" providerId="ADAL" clId="{2D4A1508-893F-4FC4-A8F8-C7776698D4FB}" dt="2025-03-26T15:07:45.826" v="1311" actId="478"/>
          <ac:picMkLst>
            <pc:docMk/>
            <pc:sldMk cId="2785216083" sldId="303"/>
            <ac:picMk id="5" creationId="{6A5077CF-4BE8-C2F5-AD59-914F520C1FB6}"/>
          </ac:picMkLst>
        </pc:picChg>
        <pc:picChg chg="add mod">
          <ac:chgData name="Hanne Leiknes" userId="901f8c74-5da4-4103-b7fa-fe17323ae8bb" providerId="ADAL" clId="{2D4A1508-893F-4FC4-A8F8-C7776698D4FB}" dt="2025-03-26T15:08:03.315" v="1316"/>
          <ac:picMkLst>
            <pc:docMk/>
            <pc:sldMk cId="2785216083" sldId="303"/>
            <ac:picMk id="12" creationId="{293E3A37-3F5F-59B7-3C70-0523876AF999}"/>
          </ac:picMkLst>
        </pc:picChg>
        <pc:picChg chg="add mod">
          <ac:chgData name="Hanne Leiknes" userId="901f8c74-5da4-4103-b7fa-fe17323ae8bb" providerId="ADAL" clId="{2D4A1508-893F-4FC4-A8F8-C7776698D4FB}" dt="2025-03-26T15:08:10.344" v="1317"/>
          <ac:picMkLst>
            <pc:docMk/>
            <pc:sldMk cId="2785216083" sldId="303"/>
            <ac:picMk id="13" creationId="{77E98E23-71DF-0B39-4477-FFC150CA0695}"/>
          </ac:picMkLst>
        </pc:picChg>
      </pc:sldChg>
      <pc:sldChg chg="addSp modSp new mod">
        <pc:chgData name="Hanne Leiknes" userId="901f8c74-5da4-4103-b7fa-fe17323ae8bb" providerId="ADAL" clId="{2D4A1508-893F-4FC4-A8F8-C7776698D4FB}" dt="2025-03-26T15:04:06.448" v="1265" actId="27636"/>
        <pc:sldMkLst>
          <pc:docMk/>
          <pc:sldMk cId="268746364" sldId="304"/>
        </pc:sldMkLst>
        <pc:spChg chg="mod">
          <ac:chgData name="Hanne Leiknes" userId="901f8c74-5da4-4103-b7fa-fe17323ae8bb" providerId="ADAL" clId="{2D4A1508-893F-4FC4-A8F8-C7776698D4FB}" dt="2025-03-26T15:04:06.448" v="1265" actId="27636"/>
          <ac:spMkLst>
            <pc:docMk/>
            <pc:sldMk cId="268746364" sldId="304"/>
            <ac:spMk id="2" creationId="{18E3C3C2-8FA5-3FF8-D37F-9FA39E4D746D}"/>
          </ac:spMkLst>
        </pc:spChg>
        <pc:picChg chg="add mod ord">
          <ac:chgData name="Hanne Leiknes" userId="901f8c74-5da4-4103-b7fa-fe17323ae8bb" providerId="ADAL" clId="{2D4A1508-893F-4FC4-A8F8-C7776698D4FB}" dt="2025-03-26T15:03:53.436" v="1263" actId="167"/>
          <ac:picMkLst>
            <pc:docMk/>
            <pc:sldMk cId="268746364" sldId="304"/>
            <ac:picMk id="5" creationId="{B86C44A7-2F1B-1D40-EC33-4F9292595584}"/>
          </ac:picMkLst>
        </pc:picChg>
      </pc:sldChg>
      <pc:sldChg chg="addSp modSp add mod">
        <pc:chgData name="Hanne Leiknes" userId="901f8c74-5da4-4103-b7fa-fe17323ae8bb" providerId="ADAL" clId="{2D4A1508-893F-4FC4-A8F8-C7776698D4FB}" dt="2025-03-26T15:13:03.114" v="1386" actId="1076"/>
        <pc:sldMkLst>
          <pc:docMk/>
          <pc:sldMk cId="387367090" sldId="305"/>
        </pc:sldMkLst>
        <pc:spChg chg="add mod">
          <ac:chgData name="Hanne Leiknes" userId="901f8c74-5da4-4103-b7fa-fe17323ae8bb" providerId="ADAL" clId="{2D4A1508-893F-4FC4-A8F8-C7776698D4FB}" dt="2025-03-26T15:13:03.114" v="1386" actId="1076"/>
          <ac:spMkLst>
            <pc:docMk/>
            <pc:sldMk cId="387367090" sldId="305"/>
            <ac:spMk id="2" creationId="{706A011F-CE02-06B9-23B0-B290C36BA2ED}"/>
          </ac:spMkLst>
        </pc:spChg>
        <pc:spChg chg="add mod">
          <ac:chgData name="Hanne Leiknes" userId="901f8c74-5da4-4103-b7fa-fe17323ae8bb" providerId="ADAL" clId="{2D4A1508-893F-4FC4-A8F8-C7776698D4FB}" dt="2025-03-26T15:12:57.180" v="1385"/>
          <ac:spMkLst>
            <pc:docMk/>
            <pc:sldMk cId="387367090" sldId="305"/>
            <ac:spMk id="3" creationId="{93455BB1-0034-E56C-F9D6-7AE4B8A71086}"/>
          </ac:spMkLst>
        </pc:spChg>
        <pc:picChg chg="add mod">
          <ac:chgData name="Hanne Leiknes" userId="901f8c74-5da4-4103-b7fa-fe17323ae8bb" providerId="ADAL" clId="{2D4A1508-893F-4FC4-A8F8-C7776698D4FB}" dt="2025-03-26T15:12:57.180" v="1385"/>
          <ac:picMkLst>
            <pc:docMk/>
            <pc:sldMk cId="387367090" sldId="305"/>
            <ac:picMk id="6" creationId="{1B32FABA-9AD0-EE2B-76BD-7AA45F034592}"/>
          </ac:picMkLst>
        </pc:picChg>
      </pc:sldChg>
      <pc:sldChg chg="addSp modSp add ord">
        <pc:chgData name="Hanne Leiknes" userId="901f8c74-5da4-4103-b7fa-fe17323ae8bb" providerId="ADAL" clId="{2D4A1508-893F-4FC4-A8F8-C7776698D4FB}" dt="2025-03-26T15:13:25.141" v="1388"/>
        <pc:sldMkLst>
          <pc:docMk/>
          <pc:sldMk cId="243786947" sldId="306"/>
        </pc:sldMkLst>
        <pc:spChg chg="add mod">
          <ac:chgData name="Hanne Leiknes" userId="901f8c74-5da4-4103-b7fa-fe17323ae8bb" providerId="ADAL" clId="{2D4A1508-893F-4FC4-A8F8-C7776698D4FB}" dt="2025-03-26T15:13:25.141" v="1388"/>
          <ac:spMkLst>
            <pc:docMk/>
            <pc:sldMk cId="243786947" sldId="306"/>
            <ac:spMk id="2" creationId="{F7969124-4BF6-6A7E-5FDE-DEF8168C97E6}"/>
          </ac:spMkLst>
        </pc:spChg>
        <pc:spChg chg="add mod">
          <ac:chgData name="Hanne Leiknes" userId="901f8c74-5da4-4103-b7fa-fe17323ae8bb" providerId="ADAL" clId="{2D4A1508-893F-4FC4-A8F8-C7776698D4FB}" dt="2025-03-26T15:13:25.141" v="1388"/>
          <ac:spMkLst>
            <pc:docMk/>
            <pc:sldMk cId="243786947" sldId="306"/>
            <ac:spMk id="3" creationId="{0280FE45-F7F2-CCFC-2CBD-443FD6BDE902}"/>
          </ac:spMkLst>
        </pc:spChg>
        <pc:picChg chg="add mod">
          <ac:chgData name="Hanne Leiknes" userId="901f8c74-5da4-4103-b7fa-fe17323ae8bb" providerId="ADAL" clId="{2D4A1508-893F-4FC4-A8F8-C7776698D4FB}" dt="2025-03-26T15:13:25.141" v="1388"/>
          <ac:picMkLst>
            <pc:docMk/>
            <pc:sldMk cId="243786947" sldId="306"/>
            <ac:picMk id="6" creationId="{A4361258-4622-DEF2-50B3-ACC47D7AA4BA}"/>
          </ac:picMkLst>
        </pc:picChg>
      </pc:sldChg>
      <pc:sldChg chg="addSp modSp add ord">
        <pc:chgData name="Hanne Leiknes" userId="901f8c74-5da4-4103-b7fa-fe17323ae8bb" providerId="ADAL" clId="{2D4A1508-893F-4FC4-A8F8-C7776698D4FB}" dt="2025-03-26T15:13:49.496" v="1390"/>
        <pc:sldMkLst>
          <pc:docMk/>
          <pc:sldMk cId="3473374651" sldId="307"/>
        </pc:sldMkLst>
        <pc:picChg chg="add mod">
          <ac:chgData name="Hanne Leiknes" userId="901f8c74-5da4-4103-b7fa-fe17323ae8bb" providerId="ADAL" clId="{2D4A1508-893F-4FC4-A8F8-C7776698D4FB}" dt="2025-03-26T15:13:49.496" v="1390"/>
          <ac:picMkLst>
            <pc:docMk/>
            <pc:sldMk cId="3473374651" sldId="307"/>
            <ac:picMk id="2" creationId="{A74F3E9B-E7EA-AA8B-DD67-4E4B892914C8}"/>
          </ac:picMkLst>
        </pc:picChg>
        <pc:picChg chg="add mod">
          <ac:chgData name="Hanne Leiknes" userId="901f8c74-5da4-4103-b7fa-fe17323ae8bb" providerId="ADAL" clId="{2D4A1508-893F-4FC4-A8F8-C7776698D4FB}" dt="2025-03-26T15:13:49.496" v="1390"/>
          <ac:picMkLst>
            <pc:docMk/>
            <pc:sldMk cId="3473374651" sldId="307"/>
            <ac:picMk id="3" creationId="{09359784-B20E-F902-348B-FCEF4A0102D6}"/>
          </ac:picMkLst>
        </pc:picChg>
      </pc:sldChg>
      <pc:sldChg chg="addSp modSp add ord">
        <pc:chgData name="Hanne Leiknes" userId="901f8c74-5da4-4103-b7fa-fe17323ae8bb" providerId="ADAL" clId="{2D4A1508-893F-4FC4-A8F8-C7776698D4FB}" dt="2025-03-26T15:13:59.593" v="1392"/>
        <pc:sldMkLst>
          <pc:docMk/>
          <pc:sldMk cId="3964416105" sldId="308"/>
        </pc:sldMkLst>
        <pc:spChg chg="add mod">
          <ac:chgData name="Hanne Leiknes" userId="901f8c74-5da4-4103-b7fa-fe17323ae8bb" providerId="ADAL" clId="{2D4A1508-893F-4FC4-A8F8-C7776698D4FB}" dt="2025-03-26T15:13:59.593" v="1392"/>
          <ac:spMkLst>
            <pc:docMk/>
            <pc:sldMk cId="3964416105" sldId="308"/>
            <ac:spMk id="2" creationId="{2B6CA599-968C-10C8-B58D-66B37384E100}"/>
          </ac:spMkLst>
        </pc:spChg>
        <pc:spChg chg="add mod">
          <ac:chgData name="Hanne Leiknes" userId="901f8c74-5da4-4103-b7fa-fe17323ae8bb" providerId="ADAL" clId="{2D4A1508-893F-4FC4-A8F8-C7776698D4FB}" dt="2025-03-26T15:13:59.593" v="1392"/>
          <ac:spMkLst>
            <pc:docMk/>
            <pc:sldMk cId="3964416105" sldId="308"/>
            <ac:spMk id="3" creationId="{CD8E6A26-FDE5-6E05-7EA9-4415890EDCEC}"/>
          </ac:spMkLst>
        </pc:spChg>
        <pc:picChg chg="add mod">
          <ac:chgData name="Hanne Leiknes" userId="901f8c74-5da4-4103-b7fa-fe17323ae8bb" providerId="ADAL" clId="{2D4A1508-893F-4FC4-A8F8-C7776698D4FB}" dt="2025-03-26T15:13:59.593" v="1392"/>
          <ac:picMkLst>
            <pc:docMk/>
            <pc:sldMk cId="3964416105" sldId="308"/>
            <ac:picMk id="6" creationId="{0664F1D9-6547-B829-9DFC-9611A7ED18A7}"/>
          </ac:picMkLst>
        </pc:picChg>
        <pc:picChg chg="add mod">
          <ac:chgData name="Hanne Leiknes" userId="901f8c74-5da4-4103-b7fa-fe17323ae8bb" providerId="ADAL" clId="{2D4A1508-893F-4FC4-A8F8-C7776698D4FB}" dt="2025-03-26T15:13:59.593" v="1392"/>
          <ac:picMkLst>
            <pc:docMk/>
            <pc:sldMk cId="3964416105" sldId="308"/>
            <ac:picMk id="7" creationId="{152169A3-DFBF-83AA-413F-10431465301D}"/>
          </ac:picMkLst>
        </pc:picChg>
      </pc:sldChg>
      <pc:sldChg chg="addSp modSp add ord">
        <pc:chgData name="Hanne Leiknes" userId="901f8c74-5da4-4103-b7fa-fe17323ae8bb" providerId="ADAL" clId="{2D4A1508-893F-4FC4-A8F8-C7776698D4FB}" dt="2025-03-26T15:14:10.184" v="1394"/>
        <pc:sldMkLst>
          <pc:docMk/>
          <pc:sldMk cId="3358973289" sldId="309"/>
        </pc:sldMkLst>
        <pc:spChg chg="add mod">
          <ac:chgData name="Hanne Leiknes" userId="901f8c74-5da4-4103-b7fa-fe17323ae8bb" providerId="ADAL" clId="{2D4A1508-893F-4FC4-A8F8-C7776698D4FB}" dt="2025-03-26T15:14:10.184" v="1394"/>
          <ac:spMkLst>
            <pc:docMk/>
            <pc:sldMk cId="3358973289" sldId="309"/>
            <ac:spMk id="2" creationId="{ECC6185C-5815-FADE-28FB-5904EE27B89D}"/>
          </ac:spMkLst>
        </pc:spChg>
        <pc:spChg chg="add mod">
          <ac:chgData name="Hanne Leiknes" userId="901f8c74-5da4-4103-b7fa-fe17323ae8bb" providerId="ADAL" clId="{2D4A1508-893F-4FC4-A8F8-C7776698D4FB}" dt="2025-03-26T15:14:10.184" v="1394"/>
          <ac:spMkLst>
            <pc:docMk/>
            <pc:sldMk cId="3358973289" sldId="309"/>
            <ac:spMk id="3" creationId="{ECB3DCAA-B547-59E6-B3E3-7B6F4F379034}"/>
          </ac:spMkLst>
        </pc:spChg>
        <pc:picChg chg="add mod">
          <ac:chgData name="Hanne Leiknes" userId="901f8c74-5da4-4103-b7fa-fe17323ae8bb" providerId="ADAL" clId="{2D4A1508-893F-4FC4-A8F8-C7776698D4FB}" dt="2025-03-26T15:14:10.184" v="1394"/>
          <ac:picMkLst>
            <pc:docMk/>
            <pc:sldMk cId="3358973289" sldId="309"/>
            <ac:picMk id="6" creationId="{649C6456-0C1D-E5B6-E2DB-D54ABC4F5298}"/>
          </ac:picMkLst>
        </pc:picChg>
      </pc:sldChg>
      <pc:sldChg chg="addSp modSp add ord">
        <pc:chgData name="Hanne Leiknes" userId="901f8c74-5da4-4103-b7fa-fe17323ae8bb" providerId="ADAL" clId="{2D4A1508-893F-4FC4-A8F8-C7776698D4FB}" dt="2025-03-26T15:14:21.426" v="1396"/>
        <pc:sldMkLst>
          <pc:docMk/>
          <pc:sldMk cId="3370734273" sldId="310"/>
        </pc:sldMkLst>
        <pc:spChg chg="add mod">
          <ac:chgData name="Hanne Leiknes" userId="901f8c74-5da4-4103-b7fa-fe17323ae8bb" providerId="ADAL" clId="{2D4A1508-893F-4FC4-A8F8-C7776698D4FB}" dt="2025-03-26T15:14:21.426" v="1396"/>
          <ac:spMkLst>
            <pc:docMk/>
            <pc:sldMk cId="3370734273" sldId="310"/>
            <ac:spMk id="2" creationId="{3BE3F381-4E53-F988-6716-0EAFE737E308}"/>
          </ac:spMkLst>
        </pc:spChg>
        <pc:spChg chg="add mod">
          <ac:chgData name="Hanne Leiknes" userId="901f8c74-5da4-4103-b7fa-fe17323ae8bb" providerId="ADAL" clId="{2D4A1508-893F-4FC4-A8F8-C7776698D4FB}" dt="2025-03-26T15:14:21.426" v="1396"/>
          <ac:spMkLst>
            <pc:docMk/>
            <pc:sldMk cId="3370734273" sldId="310"/>
            <ac:spMk id="3" creationId="{EB969F1F-2066-AADD-5483-DD5F4169B46C}"/>
          </ac:spMkLst>
        </pc:spChg>
        <pc:picChg chg="add mod">
          <ac:chgData name="Hanne Leiknes" userId="901f8c74-5da4-4103-b7fa-fe17323ae8bb" providerId="ADAL" clId="{2D4A1508-893F-4FC4-A8F8-C7776698D4FB}" dt="2025-03-26T15:14:21.426" v="1396"/>
          <ac:picMkLst>
            <pc:docMk/>
            <pc:sldMk cId="3370734273" sldId="310"/>
            <ac:picMk id="6" creationId="{A218B810-46DC-FE69-0911-98BF32677D70}"/>
          </ac:picMkLst>
        </pc:picChg>
        <pc:picChg chg="add mod">
          <ac:chgData name="Hanne Leiknes" userId="901f8c74-5da4-4103-b7fa-fe17323ae8bb" providerId="ADAL" clId="{2D4A1508-893F-4FC4-A8F8-C7776698D4FB}" dt="2025-03-26T15:14:21.426" v="1396"/>
          <ac:picMkLst>
            <pc:docMk/>
            <pc:sldMk cId="3370734273" sldId="310"/>
            <ac:picMk id="7" creationId="{B97400B6-5045-5C48-6D3E-B099C381ACA4}"/>
          </ac:picMkLst>
        </pc:picChg>
      </pc:sldChg>
      <pc:sldChg chg="addSp modSp add ord">
        <pc:chgData name="Hanne Leiknes" userId="901f8c74-5da4-4103-b7fa-fe17323ae8bb" providerId="ADAL" clId="{2D4A1508-893F-4FC4-A8F8-C7776698D4FB}" dt="2025-03-26T15:14:48.243" v="1398"/>
        <pc:sldMkLst>
          <pc:docMk/>
          <pc:sldMk cId="4222126429" sldId="311"/>
        </pc:sldMkLst>
        <pc:spChg chg="add mod">
          <ac:chgData name="Hanne Leiknes" userId="901f8c74-5da4-4103-b7fa-fe17323ae8bb" providerId="ADAL" clId="{2D4A1508-893F-4FC4-A8F8-C7776698D4FB}" dt="2025-03-26T15:14:48.243" v="1398"/>
          <ac:spMkLst>
            <pc:docMk/>
            <pc:sldMk cId="4222126429" sldId="311"/>
            <ac:spMk id="2" creationId="{ED55B742-2300-9FF3-86C2-E4C4C6172BBA}"/>
          </ac:spMkLst>
        </pc:spChg>
        <pc:spChg chg="add mod">
          <ac:chgData name="Hanne Leiknes" userId="901f8c74-5da4-4103-b7fa-fe17323ae8bb" providerId="ADAL" clId="{2D4A1508-893F-4FC4-A8F8-C7776698D4FB}" dt="2025-03-26T15:14:48.243" v="1398"/>
          <ac:spMkLst>
            <pc:docMk/>
            <pc:sldMk cId="4222126429" sldId="311"/>
            <ac:spMk id="3" creationId="{2D37FAF8-AE53-B5AA-452C-1635A0028CCC}"/>
          </ac:spMkLst>
        </pc:spChg>
        <pc:picChg chg="add mod">
          <ac:chgData name="Hanne Leiknes" userId="901f8c74-5da4-4103-b7fa-fe17323ae8bb" providerId="ADAL" clId="{2D4A1508-893F-4FC4-A8F8-C7776698D4FB}" dt="2025-03-26T15:14:48.243" v="1398"/>
          <ac:picMkLst>
            <pc:docMk/>
            <pc:sldMk cId="4222126429" sldId="311"/>
            <ac:picMk id="6" creationId="{849C0AFF-9FE4-69A8-70D9-DD4B20F50CA4}"/>
          </ac:picMkLst>
        </pc:picChg>
      </pc:sldChg>
      <pc:sldChg chg="addSp modSp add ord">
        <pc:chgData name="Hanne Leiknes" userId="901f8c74-5da4-4103-b7fa-fe17323ae8bb" providerId="ADAL" clId="{2D4A1508-893F-4FC4-A8F8-C7776698D4FB}" dt="2025-03-26T15:14:57.726" v="1400"/>
        <pc:sldMkLst>
          <pc:docMk/>
          <pc:sldMk cId="784301462" sldId="312"/>
        </pc:sldMkLst>
        <pc:spChg chg="add mod">
          <ac:chgData name="Hanne Leiknes" userId="901f8c74-5da4-4103-b7fa-fe17323ae8bb" providerId="ADAL" clId="{2D4A1508-893F-4FC4-A8F8-C7776698D4FB}" dt="2025-03-26T15:14:57.726" v="1400"/>
          <ac:spMkLst>
            <pc:docMk/>
            <pc:sldMk cId="784301462" sldId="312"/>
            <ac:spMk id="2" creationId="{BC818876-9637-1F93-6022-96944C261216}"/>
          </ac:spMkLst>
        </pc:spChg>
        <pc:spChg chg="add mod">
          <ac:chgData name="Hanne Leiknes" userId="901f8c74-5da4-4103-b7fa-fe17323ae8bb" providerId="ADAL" clId="{2D4A1508-893F-4FC4-A8F8-C7776698D4FB}" dt="2025-03-26T15:14:57.726" v="1400"/>
          <ac:spMkLst>
            <pc:docMk/>
            <pc:sldMk cId="784301462" sldId="312"/>
            <ac:spMk id="3" creationId="{499555CE-72A9-4B13-47D4-DF044DD1E683}"/>
          </ac:spMkLst>
        </pc:spChg>
        <pc:picChg chg="add mod">
          <ac:chgData name="Hanne Leiknes" userId="901f8c74-5da4-4103-b7fa-fe17323ae8bb" providerId="ADAL" clId="{2D4A1508-893F-4FC4-A8F8-C7776698D4FB}" dt="2025-03-26T15:14:57.726" v="1400"/>
          <ac:picMkLst>
            <pc:docMk/>
            <pc:sldMk cId="784301462" sldId="312"/>
            <ac:picMk id="6" creationId="{D4CDE674-AF29-0344-D088-57340614E2EA}"/>
          </ac:picMkLst>
        </pc:picChg>
      </pc:sldChg>
      <pc:sldChg chg="addSp modSp add ord">
        <pc:chgData name="Hanne Leiknes" userId="901f8c74-5da4-4103-b7fa-fe17323ae8bb" providerId="ADAL" clId="{2D4A1508-893F-4FC4-A8F8-C7776698D4FB}" dt="2025-03-26T15:15:04.943" v="1402"/>
        <pc:sldMkLst>
          <pc:docMk/>
          <pc:sldMk cId="2973955193" sldId="313"/>
        </pc:sldMkLst>
        <pc:spChg chg="add mod">
          <ac:chgData name="Hanne Leiknes" userId="901f8c74-5da4-4103-b7fa-fe17323ae8bb" providerId="ADAL" clId="{2D4A1508-893F-4FC4-A8F8-C7776698D4FB}" dt="2025-03-26T15:15:04.943" v="1402"/>
          <ac:spMkLst>
            <pc:docMk/>
            <pc:sldMk cId="2973955193" sldId="313"/>
            <ac:spMk id="2" creationId="{611515FF-B81E-6BD9-B4A5-995CFC2459EF}"/>
          </ac:spMkLst>
        </pc:spChg>
        <pc:spChg chg="add mod">
          <ac:chgData name="Hanne Leiknes" userId="901f8c74-5da4-4103-b7fa-fe17323ae8bb" providerId="ADAL" clId="{2D4A1508-893F-4FC4-A8F8-C7776698D4FB}" dt="2025-03-26T15:15:04.943" v="1402"/>
          <ac:spMkLst>
            <pc:docMk/>
            <pc:sldMk cId="2973955193" sldId="313"/>
            <ac:spMk id="3" creationId="{FD9F3D36-8723-7246-8A7D-872183F78D67}"/>
          </ac:spMkLst>
        </pc:spChg>
        <pc:picChg chg="add mod">
          <ac:chgData name="Hanne Leiknes" userId="901f8c74-5da4-4103-b7fa-fe17323ae8bb" providerId="ADAL" clId="{2D4A1508-893F-4FC4-A8F8-C7776698D4FB}" dt="2025-03-26T15:15:04.943" v="1402"/>
          <ac:picMkLst>
            <pc:docMk/>
            <pc:sldMk cId="2973955193" sldId="313"/>
            <ac:picMk id="6" creationId="{A35A7B1F-F39D-CFE6-EE9F-73A372F46419}"/>
          </ac:picMkLst>
        </pc:picChg>
      </pc:sldChg>
      <pc:sldChg chg="addSp modSp add ord">
        <pc:chgData name="Hanne Leiknes" userId="901f8c74-5da4-4103-b7fa-fe17323ae8bb" providerId="ADAL" clId="{2D4A1508-893F-4FC4-A8F8-C7776698D4FB}" dt="2025-03-26T15:15:12.949" v="1404"/>
        <pc:sldMkLst>
          <pc:docMk/>
          <pc:sldMk cId="3366701787" sldId="314"/>
        </pc:sldMkLst>
        <pc:spChg chg="add mod">
          <ac:chgData name="Hanne Leiknes" userId="901f8c74-5da4-4103-b7fa-fe17323ae8bb" providerId="ADAL" clId="{2D4A1508-893F-4FC4-A8F8-C7776698D4FB}" dt="2025-03-26T15:15:12.949" v="1404"/>
          <ac:spMkLst>
            <pc:docMk/>
            <pc:sldMk cId="3366701787" sldId="314"/>
            <ac:spMk id="2" creationId="{5DE262D8-4BD3-5428-CAF3-CFEFDD2182FA}"/>
          </ac:spMkLst>
        </pc:spChg>
        <pc:spChg chg="add mod">
          <ac:chgData name="Hanne Leiknes" userId="901f8c74-5da4-4103-b7fa-fe17323ae8bb" providerId="ADAL" clId="{2D4A1508-893F-4FC4-A8F8-C7776698D4FB}" dt="2025-03-26T15:15:12.949" v="1404"/>
          <ac:spMkLst>
            <pc:docMk/>
            <pc:sldMk cId="3366701787" sldId="314"/>
            <ac:spMk id="3" creationId="{4B330901-6082-4E68-D639-E34CED19A554}"/>
          </ac:spMkLst>
        </pc:spChg>
        <pc:picChg chg="add mod">
          <ac:chgData name="Hanne Leiknes" userId="901f8c74-5da4-4103-b7fa-fe17323ae8bb" providerId="ADAL" clId="{2D4A1508-893F-4FC4-A8F8-C7776698D4FB}" dt="2025-03-26T15:15:12.949" v="1404"/>
          <ac:picMkLst>
            <pc:docMk/>
            <pc:sldMk cId="3366701787" sldId="314"/>
            <ac:picMk id="6" creationId="{563E6905-B45C-0EF7-E938-6AC6521A0EC7}"/>
          </ac:picMkLst>
        </pc:picChg>
      </pc:sldChg>
      <pc:sldChg chg="addSp modSp add ord">
        <pc:chgData name="Hanne Leiknes" userId="901f8c74-5da4-4103-b7fa-fe17323ae8bb" providerId="ADAL" clId="{2D4A1508-893F-4FC4-A8F8-C7776698D4FB}" dt="2025-03-26T15:15:54.360" v="1406"/>
        <pc:sldMkLst>
          <pc:docMk/>
          <pc:sldMk cId="315522567" sldId="315"/>
        </pc:sldMkLst>
        <pc:picChg chg="add mod">
          <ac:chgData name="Hanne Leiknes" userId="901f8c74-5da4-4103-b7fa-fe17323ae8bb" providerId="ADAL" clId="{2D4A1508-893F-4FC4-A8F8-C7776698D4FB}" dt="2025-03-26T15:15:54.360" v="1406"/>
          <ac:picMkLst>
            <pc:docMk/>
            <pc:sldMk cId="315522567" sldId="315"/>
            <ac:picMk id="2" creationId="{CC7994FD-DA00-4245-5199-BF1E50ECA8C8}"/>
          </ac:picMkLst>
        </pc:picChg>
        <pc:picChg chg="add mod">
          <ac:chgData name="Hanne Leiknes" userId="901f8c74-5da4-4103-b7fa-fe17323ae8bb" providerId="ADAL" clId="{2D4A1508-893F-4FC4-A8F8-C7776698D4FB}" dt="2025-03-26T15:15:54.360" v="1406"/>
          <ac:picMkLst>
            <pc:docMk/>
            <pc:sldMk cId="315522567" sldId="315"/>
            <ac:picMk id="3" creationId="{EBFE10BD-9FD9-FE5B-467A-E3C30406EECC}"/>
          </ac:picMkLst>
        </pc:picChg>
        <pc:picChg chg="add mod">
          <ac:chgData name="Hanne Leiknes" userId="901f8c74-5da4-4103-b7fa-fe17323ae8bb" providerId="ADAL" clId="{2D4A1508-893F-4FC4-A8F8-C7776698D4FB}" dt="2025-03-26T15:15:54.360" v="1406"/>
          <ac:picMkLst>
            <pc:docMk/>
            <pc:sldMk cId="315522567" sldId="315"/>
            <ac:picMk id="6" creationId="{346FABA0-1B50-0B7F-C820-FA80A34435AE}"/>
          </ac:picMkLst>
        </pc:picChg>
        <pc:picChg chg="add mod">
          <ac:chgData name="Hanne Leiknes" userId="901f8c74-5da4-4103-b7fa-fe17323ae8bb" providerId="ADAL" clId="{2D4A1508-893F-4FC4-A8F8-C7776698D4FB}" dt="2025-03-26T15:15:54.360" v="1406"/>
          <ac:picMkLst>
            <pc:docMk/>
            <pc:sldMk cId="315522567" sldId="315"/>
            <ac:picMk id="7" creationId="{BD97EEB7-CC20-764B-585D-E6D94E1BBBE7}"/>
          </ac:picMkLst>
        </pc:picChg>
        <pc:picChg chg="add mod">
          <ac:chgData name="Hanne Leiknes" userId="901f8c74-5da4-4103-b7fa-fe17323ae8bb" providerId="ADAL" clId="{2D4A1508-893F-4FC4-A8F8-C7776698D4FB}" dt="2025-03-26T15:15:54.360" v="1406"/>
          <ac:picMkLst>
            <pc:docMk/>
            <pc:sldMk cId="315522567" sldId="315"/>
            <ac:picMk id="8" creationId="{FAA37F22-1AF3-4C57-C1E2-BD3369F44C9F}"/>
          </ac:picMkLst>
        </pc:picChg>
        <pc:picChg chg="add mod">
          <ac:chgData name="Hanne Leiknes" userId="901f8c74-5da4-4103-b7fa-fe17323ae8bb" providerId="ADAL" clId="{2D4A1508-893F-4FC4-A8F8-C7776698D4FB}" dt="2025-03-26T15:15:54.360" v="1406"/>
          <ac:picMkLst>
            <pc:docMk/>
            <pc:sldMk cId="315522567" sldId="315"/>
            <ac:picMk id="9" creationId="{9A5DBDE9-10B6-907F-F895-210939734FD1}"/>
          </ac:picMkLst>
        </pc:picChg>
      </pc:sldChg>
      <pc:sldChg chg="addSp modSp add ord modAnim">
        <pc:chgData name="Hanne Leiknes" userId="901f8c74-5da4-4103-b7fa-fe17323ae8bb" providerId="ADAL" clId="{2D4A1508-893F-4FC4-A8F8-C7776698D4FB}" dt="2025-03-26T15:16:12.518" v="1409"/>
        <pc:sldMkLst>
          <pc:docMk/>
          <pc:sldMk cId="552173625" sldId="316"/>
        </pc:sldMkLst>
        <pc:spChg chg="add mod">
          <ac:chgData name="Hanne Leiknes" userId="901f8c74-5da4-4103-b7fa-fe17323ae8bb" providerId="ADAL" clId="{2D4A1508-893F-4FC4-A8F8-C7776698D4FB}" dt="2025-03-26T15:16:02.959" v="1408"/>
          <ac:spMkLst>
            <pc:docMk/>
            <pc:sldMk cId="552173625" sldId="316"/>
            <ac:spMk id="2" creationId="{2BAC7770-15DB-9C7D-5489-C5591F55E0CB}"/>
          </ac:spMkLst>
        </pc:spChg>
        <pc:spChg chg="add mod">
          <ac:chgData name="Hanne Leiknes" userId="901f8c74-5da4-4103-b7fa-fe17323ae8bb" providerId="ADAL" clId="{2D4A1508-893F-4FC4-A8F8-C7776698D4FB}" dt="2025-03-26T15:16:02.959" v="1408"/>
          <ac:spMkLst>
            <pc:docMk/>
            <pc:sldMk cId="552173625" sldId="316"/>
            <ac:spMk id="3" creationId="{279E6B44-2FA5-A517-846F-007F4EC7446B}"/>
          </ac:spMkLst>
        </pc:spChg>
        <pc:picChg chg="add mod">
          <ac:chgData name="Hanne Leiknes" userId="901f8c74-5da4-4103-b7fa-fe17323ae8bb" providerId="ADAL" clId="{2D4A1508-893F-4FC4-A8F8-C7776698D4FB}" dt="2025-03-26T15:16:02.959" v="1408"/>
          <ac:picMkLst>
            <pc:docMk/>
            <pc:sldMk cId="552173625" sldId="316"/>
            <ac:picMk id="6" creationId="{756196D4-2E30-A382-2AF7-57AD220ADE88}"/>
          </ac:picMkLst>
        </pc:picChg>
        <pc:picChg chg="add mod">
          <ac:chgData name="Hanne Leiknes" userId="901f8c74-5da4-4103-b7fa-fe17323ae8bb" providerId="ADAL" clId="{2D4A1508-893F-4FC4-A8F8-C7776698D4FB}" dt="2025-03-26T15:16:12.518" v="1409"/>
          <ac:picMkLst>
            <pc:docMk/>
            <pc:sldMk cId="552173625" sldId="316"/>
            <ac:picMk id="7" creationId="{35288B19-BDF3-EFC4-53D7-308A7E011155}"/>
          </ac:picMkLst>
        </pc:picChg>
      </pc:sldChg>
      <pc:sldChg chg="addSp modSp add ord modAnim">
        <pc:chgData name="Hanne Leiknes" userId="901f8c74-5da4-4103-b7fa-fe17323ae8bb" providerId="ADAL" clId="{2D4A1508-893F-4FC4-A8F8-C7776698D4FB}" dt="2025-03-26T15:16:22.328" v="1411"/>
        <pc:sldMkLst>
          <pc:docMk/>
          <pc:sldMk cId="1361437657" sldId="317"/>
        </pc:sldMkLst>
        <pc:spChg chg="add mod">
          <ac:chgData name="Hanne Leiknes" userId="901f8c74-5da4-4103-b7fa-fe17323ae8bb" providerId="ADAL" clId="{2D4A1508-893F-4FC4-A8F8-C7776698D4FB}" dt="2025-03-26T15:16:22.328" v="1411"/>
          <ac:spMkLst>
            <pc:docMk/>
            <pc:sldMk cId="1361437657" sldId="317"/>
            <ac:spMk id="2" creationId="{F7BE29E8-9AC0-3F2C-7BBE-E31416FB8DB4}"/>
          </ac:spMkLst>
        </pc:spChg>
        <pc:spChg chg="add mod">
          <ac:chgData name="Hanne Leiknes" userId="901f8c74-5da4-4103-b7fa-fe17323ae8bb" providerId="ADAL" clId="{2D4A1508-893F-4FC4-A8F8-C7776698D4FB}" dt="2025-03-26T15:16:22.328" v="1411"/>
          <ac:spMkLst>
            <pc:docMk/>
            <pc:sldMk cId="1361437657" sldId="317"/>
            <ac:spMk id="3" creationId="{019C0619-A85B-E907-C60B-05C48A1BBAD9}"/>
          </ac:spMkLst>
        </pc:spChg>
        <pc:picChg chg="add mod">
          <ac:chgData name="Hanne Leiknes" userId="901f8c74-5da4-4103-b7fa-fe17323ae8bb" providerId="ADAL" clId="{2D4A1508-893F-4FC4-A8F8-C7776698D4FB}" dt="2025-03-26T15:16:22.328" v="1411"/>
          <ac:picMkLst>
            <pc:docMk/>
            <pc:sldMk cId="1361437657" sldId="317"/>
            <ac:picMk id="6" creationId="{3E4F2239-97FC-62A1-6E30-613AE0D2B14E}"/>
          </ac:picMkLst>
        </pc:picChg>
        <pc:picChg chg="add mod">
          <ac:chgData name="Hanne Leiknes" userId="901f8c74-5da4-4103-b7fa-fe17323ae8bb" providerId="ADAL" clId="{2D4A1508-893F-4FC4-A8F8-C7776698D4FB}" dt="2025-03-26T15:16:22.328" v="1411"/>
          <ac:picMkLst>
            <pc:docMk/>
            <pc:sldMk cId="1361437657" sldId="317"/>
            <ac:picMk id="7" creationId="{3494E884-32D8-D799-3375-44695CA06CF3}"/>
          </ac:picMkLst>
        </pc:picChg>
        <pc:picChg chg="add mod">
          <ac:chgData name="Hanne Leiknes" userId="901f8c74-5da4-4103-b7fa-fe17323ae8bb" providerId="ADAL" clId="{2D4A1508-893F-4FC4-A8F8-C7776698D4FB}" dt="2025-03-26T15:16:22.328" v="1411"/>
          <ac:picMkLst>
            <pc:docMk/>
            <pc:sldMk cId="1361437657" sldId="317"/>
            <ac:picMk id="8" creationId="{C4874CF4-2B34-4543-1015-289ADC63C459}"/>
          </ac:picMkLst>
        </pc:picChg>
      </pc:sldChg>
      <pc:sldChg chg="addSp modSp add ord">
        <pc:chgData name="Hanne Leiknes" userId="901f8c74-5da4-4103-b7fa-fe17323ae8bb" providerId="ADAL" clId="{2D4A1508-893F-4FC4-A8F8-C7776698D4FB}" dt="2025-03-26T15:16:29.996" v="1413"/>
        <pc:sldMkLst>
          <pc:docMk/>
          <pc:sldMk cId="848487757" sldId="318"/>
        </pc:sldMkLst>
        <pc:spChg chg="add mod">
          <ac:chgData name="Hanne Leiknes" userId="901f8c74-5da4-4103-b7fa-fe17323ae8bb" providerId="ADAL" clId="{2D4A1508-893F-4FC4-A8F8-C7776698D4FB}" dt="2025-03-26T15:16:29.996" v="1413"/>
          <ac:spMkLst>
            <pc:docMk/>
            <pc:sldMk cId="848487757" sldId="318"/>
            <ac:spMk id="2" creationId="{501B2C65-3105-8E43-6A3C-77DADDCB2EC7}"/>
          </ac:spMkLst>
        </pc:spChg>
        <pc:spChg chg="add mod">
          <ac:chgData name="Hanne Leiknes" userId="901f8c74-5da4-4103-b7fa-fe17323ae8bb" providerId="ADAL" clId="{2D4A1508-893F-4FC4-A8F8-C7776698D4FB}" dt="2025-03-26T15:16:29.996" v="1413"/>
          <ac:spMkLst>
            <pc:docMk/>
            <pc:sldMk cId="848487757" sldId="318"/>
            <ac:spMk id="3" creationId="{009421E6-5D16-FB31-D839-E18B6F78BCB7}"/>
          </ac:spMkLst>
        </pc:spChg>
        <pc:picChg chg="add mod">
          <ac:chgData name="Hanne Leiknes" userId="901f8c74-5da4-4103-b7fa-fe17323ae8bb" providerId="ADAL" clId="{2D4A1508-893F-4FC4-A8F8-C7776698D4FB}" dt="2025-03-26T15:16:29.996" v="1413"/>
          <ac:picMkLst>
            <pc:docMk/>
            <pc:sldMk cId="848487757" sldId="318"/>
            <ac:picMk id="6" creationId="{4CA0C940-635F-1730-2B58-9E13BCB6FF2E}"/>
          </ac:picMkLst>
        </pc:picChg>
      </pc:sldChg>
      <pc:sldChg chg="addSp modSp add ord">
        <pc:chgData name="Hanne Leiknes" userId="901f8c74-5da4-4103-b7fa-fe17323ae8bb" providerId="ADAL" clId="{2D4A1508-893F-4FC4-A8F8-C7776698D4FB}" dt="2025-03-26T15:16:58.843" v="1415"/>
        <pc:sldMkLst>
          <pc:docMk/>
          <pc:sldMk cId="1842946005" sldId="319"/>
        </pc:sldMkLst>
        <pc:spChg chg="add mod">
          <ac:chgData name="Hanne Leiknes" userId="901f8c74-5da4-4103-b7fa-fe17323ae8bb" providerId="ADAL" clId="{2D4A1508-893F-4FC4-A8F8-C7776698D4FB}" dt="2025-03-26T15:16:58.843" v="1415"/>
          <ac:spMkLst>
            <pc:docMk/>
            <pc:sldMk cId="1842946005" sldId="319"/>
            <ac:spMk id="2" creationId="{0E399417-58E9-4BEB-C127-8381F3B816C6}"/>
          </ac:spMkLst>
        </pc:spChg>
        <pc:spChg chg="add mod">
          <ac:chgData name="Hanne Leiknes" userId="901f8c74-5da4-4103-b7fa-fe17323ae8bb" providerId="ADAL" clId="{2D4A1508-893F-4FC4-A8F8-C7776698D4FB}" dt="2025-03-26T15:16:58.843" v="1415"/>
          <ac:spMkLst>
            <pc:docMk/>
            <pc:sldMk cId="1842946005" sldId="319"/>
            <ac:spMk id="3" creationId="{18E38B9B-004C-F40F-EC0C-2DD29CA21497}"/>
          </ac:spMkLst>
        </pc:spChg>
        <pc:picChg chg="add mod">
          <ac:chgData name="Hanne Leiknes" userId="901f8c74-5da4-4103-b7fa-fe17323ae8bb" providerId="ADAL" clId="{2D4A1508-893F-4FC4-A8F8-C7776698D4FB}" dt="2025-03-26T15:16:58.843" v="1415"/>
          <ac:picMkLst>
            <pc:docMk/>
            <pc:sldMk cId="1842946005" sldId="319"/>
            <ac:picMk id="6" creationId="{F24CC282-B235-2BED-BE39-7C937B68485C}"/>
          </ac:picMkLst>
        </pc:picChg>
      </pc:sldChg>
      <pc:sldChg chg="addSp modSp add mod ord">
        <pc:chgData name="Hanne Leiknes" userId="901f8c74-5da4-4103-b7fa-fe17323ae8bb" providerId="ADAL" clId="{2D4A1508-893F-4FC4-A8F8-C7776698D4FB}" dt="2025-03-26T16:13:47.354" v="1447" actId="1036"/>
        <pc:sldMkLst>
          <pc:docMk/>
          <pc:sldMk cId="1467568637" sldId="320"/>
        </pc:sldMkLst>
        <pc:spChg chg="add mod">
          <ac:chgData name="Hanne Leiknes" userId="901f8c74-5da4-4103-b7fa-fe17323ae8bb" providerId="ADAL" clId="{2D4A1508-893F-4FC4-A8F8-C7776698D4FB}" dt="2025-03-26T15:17:09.932" v="1417"/>
          <ac:spMkLst>
            <pc:docMk/>
            <pc:sldMk cId="1467568637" sldId="320"/>
            <ac:spMk id="2" creationId="{7025D51A-4CE1-AA22-A4F4-F50548B02F73}"/>
          </ac:spMkLst>
        </pc:spChg>
        <pc:spChg chg="add mod">
          <ac:chgData name="Hanne Leiknes" userId="901f8c74-5da4-4103-b7fa-fe17323ae8bb" providerId="ADAL" clId="{2D4A1508-893F-4FC4-A8F8-C7776698D4FB}" dt="2025-03-26T16:13:22.337" v="1440" actId="27636"/>
          <ac:spMkLst>
            <pc:docMk/>
            <pc:sldMk cId="1467568637" sldId="320"/>
            <ac:spMk id="3" creationId="{84FF616D-05BC-430B-89FB-4D1E62AB78F4}"/>
          </ac:spMkLst>
        </pc:spChg>
        <pc:picChg chg="add mod">
          <ac:chgData name="Hanne Leiknes" userId="901f8c74-5da4-4103-b7fa-fe17323ae8bb" providerId="ADAL" clId="{2D4A1508-893F-4FC4-A8F8-C7776698D4FB}" dt="2025-03-26T15:17:09.932" v="1417"/>
          <ac:picMkLst>
            <pc:docMk/>
            <pc:sldMk cId="1467568637" sldId="320"/>
            <ac:picMk id="6" creationId="{7B08175C-31D7-D16A-4C84-5F8BFD67AA4B}"/>
          </ac:picMkLst>
        </pc:picChg>
        <pc:picChg chg="add mod">
          <ac:chgData name="Hanne Leiknes" userId="901f8c74-5da4-4103-b7fa-fe17323ae8bb" providerId="ADAL" clId="{2D4A1508-893F-4FC4-A8F8-C7776698D4FB}" dt="2025-03-26T15:17:09.932" v="1417"/>
          <ac:picMkLst>
            <pc:docMk/>
            <pc:sldMk cId="1467568637" sldId="320"/>
            <ac:picMk id="7" creationId="{154EE89C-82C4-D7CC-F0FD-91B48A2793DF}"/>
          </ac:picMkLst>
        </pc:picChg>
        <pc:picChg chg="add mod">
          <ac:chgData name="Hanne Leiknes" userId="901f8c74-5da4-4103-b7fa-fe17323ae8bb" providerId="ADAL" clId="{2D4A1508-893F-4FC4-A8F8-C7776698D4FB}" dt="2025-03-26T16:13:47.354" v="1447" actId="1036"/>
          <ac:picMkLst>
            <pc:docMk/>
            <pc:sldMk cId="1467568637" sldId="320"/>
            <ac:picMk id="8" creationId="{B7CB5098-8AB7-8CA6-255A-9C62943CC5B8}"/>
          </ac:picMkLst>
        </pc:picChg>
        <pc:picChg chg="add mod">
          <ac:chgData name="Hanne Leiknes" userId="901f8c74-5da4-4103-b7fa-fe17323ae8bb" providerId="ADAL" clId="{2D4A1508-893F-4FC4-A8F8-C7776698D4FB}" dt="2025-03-26T15:17:09.932" v="1417"/>
          <ac:picMkLst>
            <pc:docMk/>
            <pc:sldMk cId="1467568637" sldId="320"/>
            <ac:picMk id="9" creationId="{F76403D3-62D2-FB74-B1B6-48749641ED41}"/>
          </ac:picMkLst>
        </pc:picChg>
      </pc:sldChg>
      <pc:sldChg chg="addSp modSp add ord">
        <pc:chgData name="Hanne Leiknes" userId="901f8c74-5da4-4103-b7fa-fe17323ae8bb" providerId="ADAL" clId="{2D4A1508-893F-4FC4-A8F8-C7776698D4FB}" dt="2025-03-26T15:17:20.232" v="1419"/>
        <pc:sldMkLst>
          <pc:docMk/>
          <pc:sldMk cId="1302143268" sldId="321"/>
        </pc:sldMkLst>
        <pc:spChg chg="add mod">
          <ac:chgData name="Hanne Leiknes" userId="901f8c74-5da4-4103-b7fa-fe17323ae8bb" providerId="ADAL" clId="{2D4A1508-893F-4FC4-A8F8-C7776698D4FB}" dt="2025-03-26T15:17:20.232" v="1419"/>
          <ac:spMkLst>
            <pc:docMk/>
            <pc:sldMk cId="1302143268" sldId="321"/>
            <ac:spMk id="2" creationId="{357F82C2-CA44-80CD-1365-32C89904BB04}"/>
          </ac:spMkLst>
        </pc:spChg>
        <pc:spChg chg="add mod">
          <ac:chgData name="Hanne Leiknes" userId="901f8c74-5da4-4103-b7fa-fe17323ae8bb" providerId="ADAL" clId="{2D4A1508-893F-4FC4-A8F8-C7776698D4FB}" dt="2025-03-26T15:17:20.232" v="1419"/>
          <ac:spMkLst>
            <pc:docMk/>
            <pc:sldMk cId="1302143268" sldId="321"/>
            <ac:spMk id="3" creationId="{2B5D2889-1060-540B-8F96-4DA9527E91A0}"/>
          </ac:spMkLst>
        </pc:spChg>
        <pc:picChg chg="add mod">
          <ac:chgData name="Hanne Leiknes" userId="901f8c74-5da4-4103-b7fa-fe17323ae8bb" providerId="ADAL" clId="{2D4A1508-893F-4FC4-A8F8-C7776698D4FB}" dt="2025-03-26T15:17:20.232" v="1419"/>
          <ac:picMkLst>
            <pc:docMk/>
            <pc:sldMk cId="1302143268" sldId="321"/>
            <ac:picMk id="6" creationId="{EB36D75F-03F8-6026-B9A6-4E89E5C63D6E}"/>
          </ac:picMkLst>
        </pc:picChg>
        <pc:picChg chg="add mod">
          <ac:chgData name="Hanne Leiknes" userId="901f8c74-5da4-4103-b7fa-fe17323ae8bb" providerId="ADAL" clId="{2D4A1508-893F-4FC4-A8F8-C7776698D4FB}" dt="2025-03-26T15:17:20.232" v="1419"/>
          <ac:picMkLst>
            <pc:docMk/>
            <pc:sldMk cId="1302143268" sldId="321"/>
            <ac:picMk id="7" creationId="{3440D5B5-722D-73AE-1D13-8B2B88B5F9C9}"/>
          </ac:picMkLst>
        </pc:picChg>
        <pc:picChg chg="add mod">
          <ac:chgData name="Hanne Leiknes" userId="901f8c74-5da4-4103-b7fa-fe17323ae8bb" providerId="ADAL" clId="{2D4A1508-893F-4FC4-A8F8-C7776698D4FB}" dt="2025-03-26T15:17:20.232" v="1419"/>
          <ac:picMkLst>
            <pc:docMk/>
            <pc:sldMk cId="1302143268" sldId="321"/>
            <ac:picMk id="8" creationId="{BE2EC325-2C9A-7570-3F4D-A0459D4240AA}"/>
          </ac:picMkLst>
        </pc:picChg>
        <pc:picChg chg="add mod">
          <ac:chgData name="Hanne Leiknes" userId="901f8c74-5da4-4103-b7fa-fe17323ae8bb" providerId="ADAL" clId="{2D4A1508-893F-4FC4-A8F8-C7776698D4FB}" dt="2025-03-26T15:17:20.232" v="1419"/>
          <ac:picMkLst>
            <pc:docMk/>
            <pc:sldMk cId="1302143268" sldId="321"/>
            <ac:picMk id="9" creationId="{11AE4145-B89E-5C2C-C81A-A78AD629E14B}"/>
          </ac:picMkLst>
        </pc:picChg>
        <pc:picChg chg="add mod">
          <ac:chgData name="Hanne Leiknes" userId="901f8c74-5da4-4103-b7fa-fe17323ae8bb" providerId="ADAL" clId="{2D4A1508-893F-4FC4-A8F8-C7776698D4FB}" dt="2025-03-26T15:17:20.232" v="1419"/>
          <ac:picMkLst>
            <pc:docMk/>
            <pc:sldMk cId="1302143268" sldId="321"/>
            <ac:picMk id="10" creationId="{9DE21EFA-6D36-44F1-0AD4-94DE11D91538}"/>
          </ac:picMkLst>
        </pc:picChg>
        <pc:picChg chg="add mod">
          <ac:chgData name="Hanne Leiknes" userId="901f8c74-5da4-4103-b7fa-fe17323ae8bb" providerId="ADAL" clId="{2D4A1508-893F-4FC4-A8F8-C7776698D4FB}" dt="2025-03-26T15:17:20.232" v="1419"/>
          <ac:picMkLst>
            <pc:docMk/>
            <pc:sldMk cId="1302143268" sldId="321"/>
            <ac:picMk id="11" creationId="{74C9247F-DD7A-EF91-E941-57A584BEDEA5}"/>
          </ac:picMkLst>
        </pc:picChg>
      </pc:sldChg>
      <pc:sldChg chg="addSp modSp add ord">
        <pc:chgData name="Hanne Leiknes" userId="901f8c74-5da4-4103-b7fa-fe17323ae8bb" providerId="ADAL" clId="{2D4A1508-893F-4FC4-A8F8-C7776698D4FB}" dt="2025-03-26T15:17:42.548" v="1421"/>
        <pc:sldMkLst>
          <pc:docMk/>
          <pc:sldMk cId="2444080291" sldId="322"/>
        </pc:sldMkLst>
        <pc:spChg chg="add mod">
          <ac:chgData name="Hanne Leiknes" userId="901f8c74-5da4-4103-b7fa-fe17323ae8bb" providerId="ADAL" clId="{2D4A1508-893F-4FC4-A8F8-C7776698D4FB}" dt="2025-03-26T15:17:42.548" v="1421"/>
          <ac:spMkLst>
            <pc:docMk/>
            <pc:sldMk cId="2444080291" sldId="322"/>
            <ac:spMk id="2" creationId="{AA9E1ACB-CD24-395D-5935-3E4DAFBA3B66}"/>
          </ac:spMkLst>
        </pc:spChg>
        <pc:spChg chg="add mod">
          <ac:chgData name="Hanne Leiknes" userId="901f8c74-5da4-4103-b7fa-fe17323ae8bb" providerId="ADAL" clId="{2D4A1508-893F-4FC4-A8F8-C7776698D4FB}" dt="2025-03-26T15:17:42.548" v="1421"/>
          <ac:spMkLst>
            <pc:docMk/>
            <pc:sldMk cId="2444080291" sldId="322"/>
            <ac:spMk id="3" creationId="{A72D16D2-FCA3-E0C2-208E-2A16B0EF3A47}"/>
          </ac:spMkLst>
        </pc:spChg>
        <pc:picChg chg="add mod">
          <ac:chgData name="Hanne Leiknes" userId="901f8c74-5da4-4103-b7fa-fe17323ae8bb" providerId="ADAL" clId="{2D4A1508-893F-4FC4-A8F8-C7776698D4FB}" dt="2025-03-26T15:17:42.548" v="1421"/>
          <ac:picMkLst>
            <pc:docMk/>
            <pc:sldMk cId="2444080291" sldId="322"/>
            <ac:picMk id="6" creationId="{E139607E-2641-8324-FC5A-E84BD3DD6E1C}"/>
          </ac:picMkLst>
        </pc:picChg>
        <pc:picChg chg="add mod">
          <ac:chgData name="Hanne Leiknes" userId="901f8c74-5da4-4103-b7fa-fe17323ae8bb" providerId="ADAL" clId="{2D4A1508-893F-4FC4-A8F8-C7776698D4FB}" dt="2025-03-26T15:17:42.548" v="1421"/>
          <ac:picMkLst>
            <pc:docMk/>
            <pc:sldMk cId="2444080291" sldId="322"/>
            <ac:picMk id="7" creationId="{07A321CC-1DA6-8825-F158-9225A66D1E64}"/>
          </ac:picMkLst>
        </pc:picChg>
        <pc:picChg chg="add mod">
          <ac:chgData name="Hanne Leiknes" userId="901f8c74-5da4-4103-b7fa-fe17323ae8bb" providerId="ADAL" clId="{2D4A1508-893F-4FC4-A8F8-C7776698D4FB}" dt="2025-03-26T15:17:42.548" v="1421"/>
          <ac:picMkLst>
            <pc:docMk/>
            <pc:sldMk cId="2444080291" sldId="322"/>
            <ac:picMk id="8" creationId="{9D77161D-0121-0A0C-DF7C-D7BC4AEDDA55}"/>
          </ac:picMkLst>
        </pc:picChg>
        <pc:picChg chg="add mod">
          <ac:chgData name="Hanne Leiknes" userId="901f8c74-5da4-4103-b7fa-fe17323ae8bb" providerId="ADAL" clId="{2D4A1508-893F-4FC4-A8F8-C7776698D4FB}" dt="2025-03-26T15:17:42.548" v="1421"/>
          <ac:picMkLst>
            <pc:docMk/>
            <pc:sldMk cId="2444080291" sldId="322"/>
            <ac:picMk id="9" creationId="{4A122BE2-4F6B-4EAD-E917-441A2E52D957}"/>
          </ac:picMkLst>
        </pc:picChg>
        <pc:picChg chg="add mod">
          <ac:chgData name="Hanne Leiknes" userId="901f8c74-5da4-4103-b7fa-fe17323ae8bb" providerId="ADAL" clId="{2D4A1508-893F-4FC4-A8F8-C7776698D4FB}" dt="2025-03-26T15:17:42.548" v="1421"/>
          <ac:picMkLst>
            <pc:docMk/>
            <pc:sldMk cId="2444080291" sldId="322"/>
            <ac:picMk id="10" creationId="{7BAA0D7B-C381-ECBC-4BB6-594F9E9348BA}"/>
          </ac:picMkLst>
        </pc:picChg>
      </pc:sldChg>
      <pc:sldChg chg="addSp modSp add ord">
        <pc:chgData name="Hanne Leiknes" userId="901f8c74-5da4-4103-b7fa-fe17323ae8bb" providerId="ADAL" clId="{2D4A1508-893F-4FC4-A8F8-C7776698D4FB}" dt="2025-03-26T15:17:54.243" v="1423"/>
        <pc:sldMkLst>
          <pc:docMk/>
          <pc:sldMk cId="3601840541" sldId="323"/>
        </pc:sldMkLst>
        <pc:spChg chg="add mod">
          <ac:chgData name="Hanne Leiknes" userId="901f8c74-5da4-4103-b7fa-fe17323ae8bb" providerId="ADAL" clId="{2D4A1508-893F-4FC4-A8F8-C7776698D4FB}" dt="2025-03-26T15:17:54.243" v="1423"/>
          <ac:spMkLst>
            <pc:docMk/>
            <pc:sldMk cId="3601840541" sldId="323"/>
            <ac:spMk id="2" creationId="{E6D459F8-95DD-647C-0861-57D0DE2C3D05}"/>
          </ac:spMkLst>
        </pc:spChg>
        <pc:spChg chg="add mod">
          <ac:chgData name="Hanne Leiknes" userId="901f8c74-5da4-4103-b7fa-fe17323ae8bb" providerId="ADAL" clId="{2D4A1508-893F-4FC4-A8F8-C7776698D4FB}" dt="2025-03-26T15:17:54.243" v="1423"/>
          <ac:spMkLst>
            <pc:docMk/>
            <pc:sldMk cId="3601840541" sldId="323"/>
            <ac:spMk id="3" creationId="{0D1CBC80-0382-82DA-DEEE-44392E85A571}"/>
          </ac:spMkLst>
        </pc:spChg>
        <pc:picChg chg="add mod">
          <ac:chgData name="Hanne Leiknes" userId="901f8c74-5da4-4103-b7fa-fe17323ae8bb" providerId="ADAL" clId="{2D4A1508-893F-4FC4-A8F8-C7776698D4FB}" dt="2025-03-26T15:17:54.243" v="1423"/>
          <ac:picMkLst>
            <pc:docMk/>
            <pc:sldMk cId="3601840541" sldId="323"/>
            <ac:picMk id="6" creationId="{640AFB6C-D040-65AF-8D4D-24FBE3056520}"/>
          </ac:picMkLst>
        </pc:picChg>
        <pc:picChg chg="add mod">
          <ac:chgData name="Hanne Leiknes" userId="901f8c74-5da4-4103-b7fa-fe17323ae8bb" providerId="ADAL" clId="{2D4A1508-893F-4FC4-A8F8-C7776698D4FB}" dt="2025-03-26T15:17:54.243" v="1423"/>
          <ac:picMkLst>
            <pc:docMk/>
            <pc:sldMk cId="3601840541" sldId="323"/>
            <ac:picMk id="7" creationId="{AB17E984-AD1D-1784-55C2-582A2F6A5468}"/>
          </ac:picMkLst>
        </pc:picChg>
        <pc:picChg chg="add mod">
          <ac:chgData name="Hanne Leiknes" userId="901f8c74-5da4-4103-b7fa-fe17323ae8bb" providerId="ADAL" clId="{2D4A1508-893F-4FC4-A8F8-C7776698D4FB}" dt="2025-03-26T15:17:54.243" v="1423"/>
          <ac:picMkLst>
            <pc:docMk/>
            <pc:sldMk cId="3601840541" sldId="323"/>
            <ac:picMk id="8" creationId="{5DF5A41C-FECD-8DFD-AB07-50A9929CB334}"/>
          </ac:picMkLst>
        </pc:picChg>
        <pc:picChg chg="add mod">
          <ac:chgData name="Hanne Leiknes" userId="901f8c74-5da4-4103-b7fa-fe17323ae8bb" providerId="ADAL" clId="{2D4A1508-893F-4FC4-A8F8-C7776698D4FB}" dt="2025-03-26T15:17:54.243" v="1423"/>
          <ac:picMkLst>
            <pc:docMk/>
            <pc:sldMk cId="3601840541" sldId="323"/>
            <ac:picMk id="9" creationId="{44FC6A30-54C2-A585-C8A0-48D125DFAA20}"/>
          </ac:picMkLst>
        </pc:picChg>
      </pc:sldChg>
      <pc:sldChg chg="addSp modSp add ord">
        <pc:chgData name="Hanne Leiknes" userId="901f8c74-5da4-4103-b7fa-fe17323ae8bb" providerId="ADAL" clId="{2D4A1508-893F-4FC4-A8F8-C7776698D4FB}" dt="2025-03-26T15:18:02.810" v="1425"/>
        <pc:sldMkLst>
          <pc:docMk/>
          <pc:sldMk cId="1292298217" sldId="324"/>
        </pc:sldMkLst>
        <pc:spChg chg="add mod">
          <ac:chgData name="Hanne Leiknes" userId="901f8c74-5da4-4103-b7fa-fe17323ae8bb" providerId="ADAL" clId="{2D4A1508-893F-4FC4-A8F8-C7776698D4FB}" dt="2025-03-26T15:18:02.810" v="1425"/>
          <ac:spMkLst>
            <pc:docMk/>
            <pc:sldMk cId="1292298217" sldId="324"/>
            <ac:spMk id="2" creationId="{FA359565-8BEF-6277-7C9C-FE9C45429AAF}"/>
          </ac:spMkLst>
        </pc:spChg>
        <pc:spChg chg="add mod">
          <ac:chgData name="Hanne Leiknes" userId="901f8c74-5da4-4103-b7fa-fe17323ae8bb" providerId="ADAL" clId="{2D4A1508-893F-4FC4-A8F8-C7776698D4FB}" dt="2025-03-26T15:18:02.810" v="1425"/>
          <ac:spMkLst>
            <pc:docMk/>
            <pc:sldMk cId="1292298217" sldId="324"/>
            <ac:spMk id="3" creationId="{E90710AA-1A3B-8378-6AA2-876E6281DF18}"/>
          </ac:spMkLst>
        </pc:spChg>
        <pc:picChg chg="add mod">
          <ac:chgData name="Hanne Leiknes" userId="901f8c74-5da4-4103-b7fa-fe17323ae8bb" providerId="ADAL" clId="{2D4A1508-893F-4FC4-A8F8-C7776698D4FB}" dt="2025-03-26T15:18:02.810" v="1425"/>
          <ac:picMkLst>
            <pc:docMk/>
            <pc:sldMk cId="1292298217" sldId="324"/>
            <ac:picMk id="6" creationId="{1D9CD161-8E99-9ED9-0C19-D3317D9D4D4B}"/>
          </ac:picMkLst>
        </pc:picChg>
      </pc:sldChg>
      <pc:sldChg chg="addSp modSp add ord modAnim">
        <pc:chgData name="Hanne Leiknes" userId="901f8c74-5da4-4103-b7fa-fe17323ae8bb" providerId="ADAL" clId="{2D4A1508-893F-4FC4-A8F8-C7776698D4FB}" dt="2025-03-26T15:18:47.411" v="1427"/>
        <pc:sldMkLst>
          <pc:docMk/>
          <pc:sldMk cId="3983660658" sldId="325"/>
        </pc:sldMkLst>
        <pc:spChg chg="add mod">
          <ac:chgData name="Hanne Leiknes" userId="901f8c74-5da4-4103-b7fa-fe17323ae8bb" providerId="ADAL" clId="{2D4A1508-893F-4FC4-A8F8-C7776698D4FB}" dt="2025-03-26T15:18:47.411" v="1427"/>
          <ac:spMkLst>
            <pc:docMk/>
            <pc:sldMk cId="3983660658" sldId="325"/>
            <ac:spMk id="2" creationId="{50CC0F86-CFE8-67F2-1DFB-B8C1C79A91A2}"/>
          </ac:spMkLst>
        </pc:spChg>
        <pc:spChg chg="add mod">
          <ac:chgData name="Hanne Leiknes" userId="901f8c74-5da4-4103-b7fa-fe17323ae8bb" providerId="ADAL" clId="{2D4A1508-893F-4FC4-A8F8-C7776698D4FB}" dt="2025-03-26T15:18:47.411" v="1427"/>
          <ac:spMkLst>
            <pc:docMk/>
            <pc:sldMk cId="3983660658" sldId="325"/>
            <ac:spMk id="3" creationId="{2427D725-BBB0-D8E3-B257-20992B4981BD}"/>
          </ac:spMkLst>
        </pc:spChg>
        <pc:picChg chg="add mod">
          <ac:chgData name="Hanne Leiknes" userId="901f8c74-5da4-4103-b7fa-fe17323ae8bb" providerId="ADAL" clId="{2D4A1508-893F-4FC4-A8F8-C7776698D4FB}" dt="2025-03-26T15:18:47.411" v="1427"/>
          <ac:picMkLst>
            <pc:docMk/>
            <pc:sldMk cId="3983660658" sldId="325"/>
            <ac:picMk id="6" creationId="{1CB78282-D7FB-66F6-7C1C-1020C5C93A4D}"/>
          </ac:picMkLst>
        </pc:picChg>
      </pc:sldChg>
      <pc:sldChg chg="addSp modSp add ord">
        <pc:chgData name="Hanne Leiknes" userId="901f8c74-5da4-4103-b7fa-fe17323ae8bb" providerId="ADAL" clId="{2D4A1508-893F-4FC4-A8F8-C7776698D4FB}" dt="2025-03-26T15:18:54.926" v="1429"/>
        <pc:sldMkLst>
          <pc:docMk/>
          <pc:sldMk cId="3801570942" sldId="326"/>
        </pc:sldMkLst>
        <pc:spChg chg="add mod">
          <ac:chgData name="Hanne Leiknes" userId="901f8c74-5da4-4103-b7fa-fe17323ae8bb" providerId="ADAL" clId="{2D4A1508-893F-4FC4-A8F8-C7776698D4FB}" dt="2025-03-26T15:18:54.926" v="1429"/>
          <ac:spMkLst>
            <pc:docMk/>
            <pc:sldMk cId="3801570942" sldId="326"/>
            <ac:spMk id="2" creationId="{C3F943D6-032D-5E7A-E87C-4325B3527F2B}"/>
          </ac:spMkLst>
        </pc:spChg>
        <pc:spChg chg="add mod">
          <ac:chgData name="Hanne Leiknes" userId="901f8c74-5da4-4103-b7fa-fe17323ae8bb" providerId="ADAL" clId="{2D4A1508-893F-4FC4-A8F8-C7776698D4FB}" dt="2025-03-26T15:18:54.926" v="1429"/>
          <ac:spMkLst>
            <pc:docMk/>
            <pc:sldMk cId="3801570942" sldId="326"/>
            <ac:spMk id="3" creationId="{E12C6B6A-1968-33BC-DDF7-EFF7F9EE4906}"/>
          </ac:spMkLst>
        </pc:spChg>
        <pc:picChg chg="add mod">
          <ac:chgData name="Hanne Leiknes" userId="901f8c74-5da4-4103-b7fa-fe17323ae8bb" providerId="ADAL" clId="{2D4A1508-893F-4FC4-A8F8-C7776698D4FB}" dt="2025-03-26T15:18:54.926" v="1429"/>
          <ac:picMkLst>
            <pc:docMk/>
            <pc:sldMk cId="3801570942" sldId="326"/>
            <ac:picMk id="6" creationId="{AA988A81-DC85-638C-B63A-0E603CB0F8BF}"/>
          </ac:picMkLst>
        </pc:picChg>
      </pc:sldChg>
      <pc:sldChg chg="addSp delSp modSp add mod ord">
        <pc:chgData name="Hanne Leiknes" userId="901f8c74-5da4-4103-b7fa-fe17323ae8bb" providerId="ADAL" clId="{2D4A1508-893F-4FC4-A8F8-C7776698D4FB}" dt="2025-03-26T15:32:30.640" v="1438"/>
        <pc:sldMkLst>
          <pc:docMk/>
          <pc:sldMk cId="3282491258" sldId="327"/>
        </pc:sldMkLst>
        <pc:spChg chg="add mod">
          <ac:chgData name="Hanne Leiknes" userId="901f8c74-5da4-4103-b7fa-fe17323ae8bb" providerId="ADAL" clId="{2D4A1508-893F-4FC4-A8F8-C7776698D4FB}" dt="2025-03-26T15:19:02.609" v="1431"/>
          <ac:spMkLst>
            <pc:docMk/>
            <pc:sldMk cId="3282491258" sldId="327"/>
            <ac:spMk id="2" creationId="{15F99255-A068-AFC2-DD5F-AAFA940D04AC}"/>
          </ac:spMkLst>
        </pc:spChg>
        <pc:picChg chg="add del mod">
          <ac:chgData name="Hanne Leiknes" userId="901f8c74-5da4-4103-b7fa-fe17323ae8bb" providerId="ADAL" clId="{2D4A1508-893F-4FC4-A8F8-C7776698D4FB}" dt="2025-03-26T15:32:25.545" v="1437" actId="478"/>
          <ac:picMkLst>
            <pc:docMk/>
            <pc:sldMk cId="3282491258" sldId="327"/>
            <ac:picMk id="3" creationId="{B9CE4F45-F0B8-BB25-22E4-3D00E7789383}"/>
          </ac:picMkLst>
        </pc:picChg>
        <pc:picChg chg="add mod">
          <ac:chgData name="Hanne Leiknes" userId="901f8c74-5da4-4103-b7fa-fe17323ae8bb" providerId="ADAL" clId="{2D4A1508-893F-4FC4-A8F8-C7776698D4FB}" dt="2025-03-26T15:32:30.640" v="1438"/>
          <ac:picMkLst>
            <pc:docMk/>
            <pc:sldMk cId="3282491258" sldId="327"/>
            <ac:picMk id="6" creationId="{EA180734-0345-A36E-FF6B-223467922819}"/>
          </ac:picMkLst>
        </pc:picChg>
      </pc:sldChg>
    </pc:docChg>
  </pc:docChgLst>
  <pc:docChgLst>
    <pc:chgData name="Fredrik Stubergh" userId="12e84370-3f84-4ed7-bfe6-4cc798fd320b" providerId="ADAL" clId="{D6371330-11FB-4D1F-AF11-C44016BAFCFC}"/>
    <pc:docChg chg="undo redo custSel addSld delSld modSld sldOrd">
      <pc:chgData name="Fredrik Stubergh" userId="12e84370-3f84-4ed7-bfe6-4cc798fd320b" providerId="ADAL" clId="{D6371330-11FB-4D1F-AF11-C44016BAFCFC}" dt="2025-03-25T19:00:39.797" v="18473" actId="20577"/>
      <pc:docMkLst>
        <pc:docMk/>
      </pc:docMkLst>
      <pc:sldChg chg="addSp delSp modSp del mod">
        <pc:chgData name="Fredrik Stubergh" userId="12e84370-3f84-4ed7-bfe6-4cc798fd320b" providerId="ADAL" clId="{D6371330-11FB-4D1F-AF11-C44016BAFCFC}" dt="2025-03-24T17:12:32.100" v="7655" actId="2696"/>
        <pc:sldMkLst>
          <pc:docMk/>
          <pc:sldMk cId="3148110083" sldId="269"/>
        </pc:sldMkLst>
      </pc:sldChg>
      <pc:sldChg chg="addSp delSp modSp mod setBg">
        <pc:chgData name="Fredrik Stubergh" userId="12e84370-3f84-4ed7-bfe6-4cc798fd320b" providerId="ADAL" clId="{D6371330-11FB-4D1F-AF11-C44016BAFCFC}" dt="2025-03-25T12:57:13.123" v="17898" actId="20577"/>
        <pc:sldMkLst>
          <pc:docMk/>
          <pc:sldMk cId="1152966011" sldId="270"/>
        </pc:sldMkLst>
        <pc:spChg chg="mod">
          <ac:chgData name="Fredrik Stubergh" userId="12e84370-3f84-4ed7-bfe6-4cc798fd320b" providerId="ADAL" clId="{D6371330-11FB-4D1F-AF11-C44016BAFCFC}" dt="2025-03-25T12:57:13.123" v="17898" actId="20577"/>
          <ac:spMkLst>
            <pc:docMk/>
            <pc:sldMk cId="1152966011" sldId="270"/>
            <ac:spMk id="2" creationId="{00000000-0000-0000-0000-000000000000}"/>
          </ac:spMkLst>
        </pc:spChg>
      </pc:sldChg>
      <pc:sldChg chg="addSp delSp modSp mod modAnim">
        <pc:chgData name="Fredrik Stubergh" userId="12e84370-3f84-4ed7-bfe6-4cc798fd320b" providerId="ADAL" clId="{D6371330-11FB-4D1F-AF11-C44016BAFCFC}" dt="2025-03-25T13:02:29.778" v="17993" actId="20577"/>
        <pc:sldMkLst>
          <pc:docMk/>
          <pc:sldMk cId="1255868717" sldId="271"/>
        </pc:sldMkLst>
        <pc:spChg chg="mod">
          <ac:chgData name="Fredrik Stubergh" userId="12e84370-3f84-4ed7-bfe6-4cc798fd320b" providerId="ADAL" clId="{D6371330-11FB-4D1F-AF11-C44016BAFCFC}" dt="2025-03-25T13:02:29.778" v="17993" actId="20577"/>
          <ac:spMkLst>
            <pc:docMk/>
            <pc:sldMk cId="1255868717" sldId="271"/>
            <ac:spMk id="60" creationId="{C340D7FF-9485-EFF1-8AF4-56C0AEB0BF90}"/>
          </ac:spMkLst>
        </pc:spChg>
      </pc:sldChg>
      <pc:sldChg chg="addSp modSp mod">
        <pc:chgData name="Fredrik Stubergh" userId="12e84370-3f84-4ed7-bfe6-4cc798fd320b" providerId="ADAL" clId="{D6371330-11FB-4D1F-AF11-C44016BAFCFC}" dt="2025-03-24T17:37:00.903" v="8337" actId="255"/>
        <pc:sldMkLst>
          <pc:docMk/>
          <pc:sldMk cId="3224243975" sldId="272"/>
        </pc:sldMkLst>
      </pc:sldChg>
      <pc:sldChg chg="addSp delSp modSp mod">
        <pc:chgData name="Fredrik Stubergh" userId="12e84370-3f84-4ed7-bfe6-4cc798fd320b" providerId="ADAL" clId="{D6371330-11FB-4D1F-AF11-C44016BAFCFC}" dt="2025-03-25T13:57:34.913" v="18373" actId="14100"/>
        <pc:sldMkLst>
          <pc:docMk/>
          <pc:sldMk cId="3519010733" sldId="273"/>
        </pc:sldMkLst>
        <pc:picChg chg="add del mod">
          <ac:chgData name="Fredrik Stubergh" userId="12e84370-3f84-4ed7-bfe6-4cc798fd320b" providerId="ADAL" clId="{D6371330-11FB-4D1F-AF11-C44016BAFCFC}" dt="2025-03-25T12:57:52.880" v="17910" actId="478"/>
          <ac:picMkLst>
            <pc:docMk/>
            <pc:sldMk cId="3519010733" sldId="273"/>
            <ac:picMk id="11" creationId="{C3498470-7D9D-BA1D-FE4E-0B82E9D18023}"/>
          </ac:picMkLst>
        </pc:picChg>
        <pc:picChg chg="add mod">
          <ac:chgData name="Fredrik Stubergh" userId="12e84370-3f84-4ed7-bfe6-4cc798fd320b" providerId="ADAL" clId="{D6371330-11FB-4D1F-AF11-C44016BAFCFC}" dt="2025-03-25T13:57:34.913" v="18373" actId="14100"/>
          <ac:picMkLst>
            <pc:docMk/>
            <pc:sldMk cId="3519010733" sldId="273"/>
            <ac:picMk id="13" creationId="{6A290FA3-F0AD-F1E7-A8FA-DF302BB7B2A9}"/>
          </ac:picMkLst>
        </pc:picChg>
      </pc:sldChg>
      <pc:sldChg chg="addSp modSp mod modAnim">
        <pc:chgData name="Fredrik Stubergh" userId="12e84370-3f84-4ed7-bfe6-4cc798fd320b" providerId="ADAL" clId="{D6371330-11FB-4D1F-AF11-C44016BAFCFC}" dt="2025-03-25T10:08:32.664" v="15319"/>
        <pc:sldMkLst>
          <pc:docMk/>
          <pc:sldMk cId="515381222" sldId="274"/>
        </pc:sldMkLst>
      </pc:sldChg>
      <pc:sldChg chg="addSp modSp mod modAnim">
        <pc:chgData name="Fredrik Stubergh" userId="12e84370-3f84-4ed7-bfe6-4cc798fd320b" providerId="ADAL" clId="{D6371330-11FB-4D1F-AF11-C44016BAFCFC}" dt="2025-03-25T10:11:50.715" v="15325"/>
        <pc:sldMkLst>
          <pc:docMk/>
          <pc:sldMk cId="2819748410" sldId="275"/>
        </pc:sldMkLst>
        <pc:spChg chg="mod">
          <ac:chgData name="Fredrik Stubergh" userId="12e84370-3f84-4ed7-bfe6-4cc798fd320b" providerId="ADAL" clId="{D6371330-11FB-4D1F-AF11-C44016BAFCFC}" dt="2025-03-25T10:06:16.638" v="15316" actId="20577"/>
          <ac:spMkLst>
            <pc:docMk/>
            <pc:sldMk cId="2819748410" sldId="275"/>
            <ac:spMk id="2" creationId="{00000000-0000-0000-0000-000000000000}"/>
          </ac:spMkLst>
        </pc:spChg>
      </pc:sldChg>
      <pc:sldChg chg="addSp delSp modSp mod modAnim">
        <pc:chgData name="Fredrik Stubergh" userId="12e84370-3f84-4ed7-bfe6-4cc798fd320b" providerId="ADAL" clId="{D6371330-11FB-4D1F-AF11-C44016BAFCFC}" dt="2025-03-25T13:10:30.631" v="18108" actId="20577"/>
        <pc:sldMkLst>
          <pc:docMk/>
          <pc:sldMk cId="2585531345" sldId="276"/>
        </pc:sldMkLst>
        <pc:spChg chg="mod">
          <ac:chgData name="Fredrik Stubergh" userId="12e84370-3f84-4ed7-bfe6-4cc798fd320b" providerId="ADAL" clId="{D6371330-11FB-4D1F-AF11-C44016BAFCFC}" dt="2025-03-25T13:10:30.631" v="18108" actId="20577"/>
          <ac:spMkLst>
            <pc:docMk/>
            <pc:sldMk cId="2585531345" sldId="276"/>
            <ac:spMk id="2" creationId="{00000000-0000-0000-0000-000000000000}"/>
          </ac:spMkLst>
        </pc:spChg>
      </pc:sldChg>
      <pc:sldChg chg="addSp delSp modSp mod">
        <pc:chgData name="Fredrik Stubergh" userId="12e84370-3f84-4ed7-bfe6-4cc798fd320b" providerId="ADAL" clId="{D6371330-11FB-4D1F-AF11-C44016BAFCFC}" dt="2025-03-24T13:47:01.056" v="2122" actId="1076"/>
        <pc:sldMkLst>
          <pc:docMk/>
          <pc:sldMk cId="1200217142" sldId="277"/>
        </pc:sldMkLst>
      </pc:sldChg>
      <pc:sldChg chg="addSp delSp modSp mod setBg modAnim">
        <pc:chgData name="Fredrik Stubergh" userId="12e84370-3f84-4ed7-bfe6-4cc798fd320b" providerId="ADAL" clId="{D6371330-11FB-4D1F-AF11-C44016BAFCFC}" dt="2025-03-25T13:00:40.222" v="17957" actId="20577"/>
        <pc:sldMkLst>
          <pc:docMk/>
          <pc:sldMk cId="897847061" sldId="278"/>
        </pc:sldMkLst>
        <pc:spChg chg="mod">
          <ac:chgData name="Fredrik Stubergh" userId="12e84370-3f84-4ed7-bfe6-4cc798fd320b" providerId="ADAL" clId="{D6371330-11FB-4D1F-AF11-C44016BAFCFC}" dt="2025-03-25T13:00:40.222" v="17957" actId="20577"/>
          <ac:spMkLst>
            <pc:docMk/>
            <pc:sldMk cId="897847061" sldId="278"/>
            <ac:spMk id="2" creationId="{00000000-0000-0000-0000-000000000000}"/>
          </ac:spMkLst>
        </pc:spChg>
        <pc:picChg chg="add mod">
          <ac:chgData name="Fredrik Stubergh" userId="12e84370-3f84-4ed7-bfe6-4cc798fd320b" providerId="ADAL" clId="{D6371330-11FB-4D1F-AF11-C44016BAFCFC}" dt="2025-03-25T07:41:41.421" v="12461" actId="1076"/>
          <ac:picMkLst>
            <pc:docMk/>
            <pc:sldMk cId="897847061" sldId="278"/>
            <ac:picMk id="5" creationId="{95D1F6E1-4DF6-ECB8-7E80-4F2023E70400}"/>
          </ac:picMkLst>
        </pc:picChg>
      </pc:sldChg>
      <pc:sldChg chg="addSp modSp add mod modAnim">
        <pc:chgData name="Fredrik Stubergh" userId="12e84370-3f84-4ed7-bfe6-4cc798fd320b" providerId="ADAL" clId="{D6371330-11FB-4D1F-AF11-C44016BAFCFC}" dt="2025-03-25T10:11:43.652" v="15324"/>
        <pc:sldMkLst>
          <pc:docMk/>
          <pc:sldMk cId="2277675924" sldId="279"/>
        </pc:sldMkLst>
        <pc:spChg chg="mod">
          <ac:chgData name="Fredrik Stubergh" userId="12e84370-3f84-4ed7-bfe6-4cc798fd320b" providerId="ADAL" clId="{D6371330-11FB-4D1F-AF11-C44016BAFCFC}" dt="2025-03-25T07:38:32.775" v="12287" actId="20577"/>
          <ac:spMkLst>
            <pc:docMk/>
            <pc:sldMk cId="2277675924" sldId="279"/>
            <ac:spMk id="2" creationId="{30BF19AF-F6EF-2F00-1F71-59D84EFFE90F}"/>
          </ac:spMkLst>
        </pc:spChg>
      </pc:sldChg>
      <pc:sldChg chg="addSp delSp modSp add mod modAnim">
        <pc:chgData name="Fredrik Stubergh" userId="12e84370-3f84-4ed7-bfe6-4cc798fd320b" providerId="ADAL" clId="{D6371330-11FB-4D1F-AF11-C44016BAFCFC}" dt="2025-03-25T10:13:27.280" v="15330"/>
        <pc:sldMkLst>
          <pc:docMk/>
          <pc:sldMk cId="209478554" sldId="280"/>
        </pc:sldMkLst>
      </pc:sldChg>
      <pc:sldChg chg="modSp add mod ord modAnim">
        <pc:chgData name="Fredrik Stubergh" userId="12e84370-3f84-4ed7-bfe6-4cc798fd320b" providerId="ADAL" clId="{D6371330-11FB-4D1F-AF11-C44016BAFCFC}" dt="2025-03-25T12:59:08.614" v="17915" actId="20577"/>
        <pc:sldMkLst>
          <pc:docMk/>
          <pc:sldMk cId="2567546074" sldId="281"/>
        </pc:sldMkLst>
        <pc:spChg chg="mod">
          <ac:chgData name="Fredrik Stubergh" userId="12e84370-3f84-4ed7-bfe6-4cc798fd320b" providerId="ADAL" clId="{D6371330-11FB-4D1F-AF11-C44016BAFCFC}" dt="2025-03-25T12:59:08.614" v="17915" actId="20577"/>
          <ac:spMkLst>
            <pc:docMk/>
            <pc:sldMk cId="2567546074" sldId="281"/>
            <ac:spMk id="2" creationId="{CA2F9FA0-D590-1105-683A-82F6CF67309B}"/>
          </ac:spMkLst>
        </pc:spChg>
        <pc:spChg chg="mod">
          <ac:chgData name="Fredrik Stubergh" userId="12e84370-3f84-4ed7-bfe6-4cc798fd320b" providerId="ADAL" clId="{D6371330-11FB-4D1F-AF11-C44016BAFCFC}" dt="2025-03-25T11:48:03.604" v="17443" actId="14100"/>
          <ac:spMkLst>
            <pc:docMk/>
            <pc:sldMk cId="2567546074" sldId="281"/>
            <ac:spMk id="3" creationId="{88AF8868-F2C1-9BED-B55A-701D8BBCC20D}"/>
          </ac:spMkLst>
        </pc:spChg>
      </pc:sldChg>
      <pc:sldChg chg="delSp modSp add mod modAnim">
        <pc:chgData name="Fredrik Stubergh" userId="12e84370-3f84-4ed7-bfe6-4cc798fd320b" providerId="ADAL" clId="{D6371330-11FB-4D1F-AF11-C44016BAFCFC}" dt="2025-03-25T13:19:00.604" v="18281" actId="20577"/>
        <pc:sldMkLst>
          <pc:docMk/>
          <pc:sldMk cId="1425177169" sldId="282"/>
        </pc:sldMkLst>
        <pc:spChg chg="mod">
          <ac:chgData name="Fredrik Stubergh" userId="12e84370-3f84-4ed7-bfe6-4cc798fd320b" providerId="ADAL" clId="{D6371330-11FB-4D1F-AF11-C44016BAFCFC}" dt="2025-03-25T13:19:00.604" v="18281" actId="20577"/>
          <ac:spMkLst>
            <pc:docMk/>
            <pc:sldMk cId="1425177169" sldId="282"/>
            <ac:spMk id="2" creationId="{3D1939AA-83ED-1CF6-D750-27F19A22A23C}"/>
          </ac:spMkLst>
        </pc:spChg>
      </pc:sldChg>
      <pc:sldChg chg="modSp add mod modAnim">
        <pc:chgData name="Fredrik Stubergh" userId="12e84370-3f84-4ed7-bfe6-4cc798fd320b" providerId="ADAL" clId="{D6371330-11FB-4D1F-AF11-C44016BAFCFC}" dt="2025-03-25T13:21:08.911" v="18369" actId="20577"/>
        <pc:sldMkLst>
          <pc:docMk/>
          <pc:sldMk cId="2320611765" sldId="283"/>
        </pc:sldMkLst>
        <pc:spChg chg="mod">
          <ac:chgData name="Fredrik Stubergh" userId="12e84370-3f84-4ed7-bfe6-4cc798fd320b" providerId="ADAL" clId="{D6371330-11FB-4D1F-AF11-C44016BAFCFC}" dt="2025-03-25T13:21:08.911" v="18369" actId="20577"/>
          <ac:spMkLst>
            <pc:docMk/>
            <pc:sldMk cId="2320611765" sldId="283"/>
            <ac:spMk id="2" creationId="{3178140F-B0EA-48D7-1E93-0E4D9BEC299F}"/>
          </ac:spMkLst>
        </pc:spChg>
      </pc:sldChg>
      <pc:sldChg chg="addSp delSp modSp add mod ord">
        <pc:chgData name="Fredrik Stubergh" userId="12e84370-3f84-4ed7-bfe6-4cc798fd320b" providerId="ADAL" clId="{D6371330-11FB-4D1F-AF11-C44016BAFCFC}" dt="2025-03-25T12:56:42.493" v="17885" actId="20577"/>
        <pc:sldMkLst>
          <pc:docMk/>
          <pc:sldMk cId="3333815827" sldId="284"/>
        </pc:sldMkLst>
        <pc:spChg chg="mod">
          <ac:chgData name="Fredrik Stubergh" userId="12e84370-3f84-4ed7-bfe6-4cc798fd320b" providerId="ADAL" clId="{D6371330-11FB-4D1F-AF11-C44016BAFCFC}" dt="2025-03-25T12:56:42.493" v="17885" actId="20577"/>
          <ac:spMkLst>
            <pc:docMk/>
            <pc:sldMk cId="3333815827" sldId="284"/>
            <ac:spMk id="2" creationId="{5D3FF8FC-314E-8646-A46E-535D4F74B234}"/>
          </ac:spMkLst>
        </pc:spChg>
      </pc:sldChg>
      <pc:sldChg chg="modSp add modAnim">
        <pc:chgData name="Fredrik Stubergh" userId="12e84370-3f84-4ed7-bfe6-4cc798fd320b" providerId="ADAL" clId="{D6371330-11FB-4D1F-AF11-C44016BAFCFC}" dt="2025-03-25T10:11:34.220" v="15323"/>
        <pc:sldMkLst>
          <pc:docMk/>
          <pc:sldMk cId="2126287434" sldId="285"/>
        </pc:sldMkLst>
        <pc:spChg chg="mod">
          <ac:chgData name="Fredrik Stubergh" userId="12e84370-3f84-4ed7-bfe6-4cc798fd320b" providerId="ADAL" clId="{D6371330-11FB-4D1F-AF11-C44016BAFCFC}" dt="2025-03-25T10:03:16.151" v="15302" actId="20577"/>
          <ac:spMkLst>
            <pc:docMk/>
            <pc:sldMk cId="2126287434" sldId="285"/>
            <ac:spMk id="2" creationId="{43555AEC-5982-8C7C-FB30-0B36D67A0A5C}"/>
          </ac:spMkLst>
        </pc:spChg>
      </pc:sldChg>
      <pc:sldChg chg="addSp delSp modSp add mod modAnim">
        <pc:chgData name="Fredrik Stubergh" userId="12e84370-3f84-4ed7-bfe6-4cc798fd320b" providerId="ADAL" clId="{D6371330-11FB-4D1F-AF11-C44016BAFCFC}" dt="2025-03-25T06:11:33.289" v="11630" actId="20577"/>
        <pc:sldMkLst>
          <pc:docMk/>
          <pc:sldMk cId="3010386638" sldId="286"/>
        </pc:sldMkLst>
        <pc:spChg chg="mod">
          <ac:chgData name="Fredrik Stubergh" userId="12e84370-3f84-4ed7-bfe6-4cc798fd320b" providerId="ADAL" clId="{D6371330-11FB-4D1F-AF11-C44016BAFCFC}" dt="2025-03-25T06:11:33.289" v="11630" actId="20577"/>
          <ac:spMkLst>
            <pc:docMk/>
            <pc:sldMk cId="3010386638" sldId="286"/>
            <ac:spMk id="2" creationId="{3FA1073A-D281-8FA1-C526-B7FE305A4DAD}"/>
          </ac:spMkLst>
        </pc:spChg>
      </pc:sldChg>
      <pc:sldChg chg="addSp delSp modSp add mod">
        <pc:chgData name="Fredrik Stubergh" userId="12e84370-3f84-4ed7-bfe6-4cc798fd320b" providerId="ADAL" clId="{D6371330-11FB-4D1F-AF11-C44016BAFCFC}" dt="2025-03-25T13:12:04.106" v="18153" actId="255"/>
        <pc:sldMkLst>
          <pc:docMk/>
          <pc:sldMk cId="1630410817" sldId="287"/>
        </pc:sldMkLst>
        <pc:spChg chg="mod">
          <ac:chgData name="Fredrik Stubergh" userId="12e84370-3f84-4ed7-bfe6-4cc798fd320b" providerId="ADAL" clId="{D6371330-11FB-4D1F-AF11-C44016BAFCFC}" dt="2025-03-25T13:12:04.106" v="18153" actId="255"/>
          <ac:spMkLst>
            <pc:docMk/>
            <pc:sldMk cId="1630410817" sldId="287"/>
            <ac:spMk id="2" creationId="{9B8A80CC-00B6-D4BA-0CAC-584BEDB0E9F2}"/>
          </ac:spMkLst>
        </pc:spChg>
        <pc:picChg chg="add mod">
          <ac:chgData name="Fredrik Stubergh" userId="12e84370-3f84-4ed7-bfe6-4cc798fd320b" providerId="ADAL" clId="{D6371330-11FB-4D1F-AF11-C44016BAFCFC}" dt="2025-03-25T06:34:28.935" v="12022" actId="14100"/>
          <ac:picMkLst>
            <pc:docMk/>
            <pc:sldMk cId="1630410817" sldId="287"/>
            <ac:picMk id="7" creationId="{7ED39224-18D1-74C6-DC0C-0BF727510ED2}"/>
          </ac:picMkLst>
        </pc:picChg>
        <pc:picChg chg="add mod">
          <ac:chgData name="Fredrik Stubergh" userId="12e84370-3f84-4ed7-bfe6-4cc798fd320b" providerId="ADAL" clId="{D6371330-11FB-4D1F-AF11-C44016BAFCFC}" dt="2025-03-25T06:34:34.260" v="12024" actId="1076"/>
          <ac:picMkLst>
            <pc:docMk/>
            <pc:sldMk cId="1630410817" sldId="287"/>
            <ac:picMk id="10" creationId="{3CF47282-7B75-D95C-C0AC-D759E3C13164}"/>
          </ac:picMkLst>
        </pc:picChg>
        <pc:picChg chg="add del mod">
          <ac:chgData name="Fredrik Stubergh" userId="12e84370-3f84-4ed7-bfe6-4cc798fd320b" providerId="ADAL" clId="{D6371330-11FB-4D1F-AF11-C44016BAFCFC}" dt="2025-03-25T06:23:26.555" v="11949" actId="478"/>
          <ac:picMkLst>
            <pc:docMk/>
            <pc:sldMk cId="1630410817" sldId="287"/>
            <ac:picMk id="12" creationId="{0FC0544E-36EB-1457-C824-063EDBC36521}"/>
          </ac:picMkLst>
        </pc:picChg>
        <pc:picChg chg="add mod">
          <ac:chgData name="Fredrik Stubergh" userId="12e84370-3f84-4ed7-bfe6-4cc798fd320b" providerId="ADAL" clId="{D6371330-11FB-4D1F-AF11-C44016BAFCFC}" dt="2025-03-25T06:34:25.035" v="12021" actId="1076"/>
          <ac:picMkLst>
            <pc:docMk/>
            <pc:sldMk cId="1630410817" sldId="287"/>
            <ac:picMk id="14" creationId="{033D4E86-9049-E8F7-C568-BE286F4832C4}"/>
          </ac:picMkLst>
        </pc:picChg>
        <pc:picChg chg="add mod">
          <ac:chgData name="Fredrik Stubergh" userId="12e84370-3f84-4ed7-bfe6-4cc798fd320b" providerId="ADAL" clId="{D6371330-11FB-4D1F-AF11-C44016BAFCFC}" dt="2025-03-25T06:29:51.028" v="11978" actId="14100"/>
          <ac:picMkLst>
            <pc:docMk/>
            <pc:sldMk cId="1630410817" sldId="287"/>
            <ac:picMk id="16" creationId="{C717F2B4-337E-1BA2-BD33-E8EE0628A250}"/>
          </ac:picMkLst>
        </pc:picChg>
        <pc:picChg chg="add mod">
          <ac:chgData name="Fredrik Stubergh" userId="12e84370-3f84-4ed7-bfe6-4cc798fd320b" providerId="ADAL" clId="{D6371330-11FB-4D1F-AF11-C44016BAFCFC}" dt="2025-03-25T06:34:36.636" v="12025" actId="1076"/>
          <ac:picMkLst>
            <pc:docMk/>
            <pc:sldMk cId="1630410817" sldId="287"/>
            <ac:picMk id="17" creationId="{C148031A-5E16-6522-4CE7-87ECBB5E8E11}"/>
          </ac:picMkLst>
        </pc:picChg>
      </pc:sldChg>
      <pc:sldChg chg="addSp delSp modSp add mod">
        <pc:chgData name="Fredrik Stubergh" userId="12e84370-3f84-4ed7-bfe6-4cc798fd320b" providerId="ADAL" clId="{D6371330-11FB-4D1F-AF11-C44016BAFCFC}" dt="2025-03-25T09:02:17.613" v="13077" actId="1076"/>
        <pc:sldMkLst>
          <pc:docMk/>
          <pc:sldMk cId="3225587076" sldId="288"/>
        </pc:sldMkLst>
        <pc:spChg chg="mod">
          <ac:chgData name="Fredrik Stubergh" userId="12e84370-3f84-4ed7-bfe6-4cc798fd320b" providerId="ADAL" clId="{D6371330-11FB-4D1F-AF11-C44016BAFCFC}" dt="2025-03-25T08:25:33.215" v="12725" actId="255"/>
          <ac:spMkLst>
            <pc:docMk/>
            <pc:sldMk cId="3225587076" sldId="288"/>
            <ac:spMk id="2" creationId="{E716E9F9-CC03-0E08-F3FC-4A857D59DFAD}"/>
          </ac:spMkLst>
        </pc:spChg>
        <pc:picChg chg="add del mod">
          <ac:chgData name="Fredrik Stubergh" userId="12e84370-3f84-4ed7-bfe6-4cc798fd320b" providerId="ADAL" clId="{D6371330-11FB-4D1F-AF11-C44016BAFCFC}" dt="2025-03-25T06:34:43.021" v="12026" actId="478"/>
          <ac:picMkLst>
            <pc:docMk/>
            <pc:sldMk cId="3225587076" sldId="288"/>
            <ac:picMk id="5" creationId="{FE6B297D-383E-B015-01FD-23C081339BC5}"/>
          </ac:picMkLst>
        </pc:picChg>
        <pc:picChg chg="del">
          <ac:chgData name="Fredrik Stubergh" userId="12e84370-3f84-4ed7-bfe6-4cc798fd320b" providerId="ADAL" clId="{D6371330-11FB-4D1F-AF11-C44016BAFCFC}" dt="2025-03-25T06:34:44.696" v="12028" actId="478"/>
          <ac:picMkLst>
            <pc:docMk/>
            <pc:sldMk cId="3225587076" sldId="288"/>
            <ac:picMk id="7" creationId="{3EA2665F-148C-ADF9-2282-CC2AB1076C5B}"/>
          </ac:picMkLst>
        </pc:picChg>
        <pc:picChg chg="add mod">
          <ac:chgData name="Fredrik Stubergh" userId="12e84370-3f84-4ed7-bfe6-4cc798fd320b" providerId="ADAL" clId="{D6371330-11FB-4D1F-AF11-C44016BAFCFC}" dt="2025-03-25T08:24:57.410" v="12719" actId="1076"/>
          <ac:picMkLst>
            <pc:docMk/>
            <pc:sldMk cId="3225587076" sldId="288"/>
            <ac:picMk id="9" creationId="{3B68141E-AC96-D196-2A71-913F9A6EAE9B}"/>
          </ac:picMkLst>
        </pc:picChg>
        <pc:picChg chg="del mod">
          <ac:chgData name="Fredrik Stubergh" userId="12e84370-3f84-4ed7-bfe6-4cc798fd320b" providerId="ADAL" clId="{D6371330-11FB-4D1F-AF11-C44016BAFCFC}" dt="2025-03-25T06:34:43.775" v="12027" actId="478"/>
          <ac:picMkLst>
            <pc:docMk/>
            <pc:sldMk cId="3225587076" sldId="288"/>
            <ac:picMk id="10" creationId="{E5C6A3C4-DC0A-165E-C7BA-472E9B0C3868}"/>
          </ac:picMkLst>
        </pc:picChg>
        <pc:picChg chg="add mod">
          <ac:chgData name="Fredrik Stubergh" userId="12e84370-3f84-4ed7-bfe6-4cc798fd320b" providerId="ADAL" clId="{D6371330-11FB-4D1F-AF11-C44016BAFCFC}" dt="2025-03-25T08:24:59.187" v="12720" actId="1076"/>
          <ac:picMkLst>
            <pc:docMk/>
            <pc:sldMk cId="3225587076" sldId="288"/>
            <ac:picMk id="12" creationId="{53E25828-3DE3-1B6A-EC27-5C5DC002F863}"/>
          </ac:picMkLst>
        </pc:picChg>
        <pc:picChg chg="del mod">
          <ac:chgData name="Fredrik Stubergh" userId="12e84370-3f84-4ed7-bfe6-4cc798fd320b" providerId="ADAL" clId="{D6371330-11FB-4D1F-AF11-C44016BAFCFC}" dt="2025-03-25T06:34:45.246" v="12029" actId="478"/>
          <ac:picMkLst>
            <pc:docMk/>
            <pc:sldMk cId="3225587076" sldId="288"/>
            <ac:picMk id="14" creationId="{CBF7C175-B687-EF47-DC4B-AE74B2D47903}"/>
          </ac:picMkLst>
        </pc:picChg>
        <pc:picChg chg="add del mod">
          <ac:chgData name="Fredrik Stubergh" userId="12e84370-3f84-4ed7-bfe6-4cc798fd320b" providerId="ADAL" clId="{D6371330-11FB-4D1F-AF11-C44016BAFCFC}" dt="2025-03-25T06:49:21.565" v="12273" actId="478"/>
          <ac:picMkLst>
            <pc:docMk/>
            <pc:sldMk cId="3225587076" sldId="288"/>
            <ac:picMk id="15" creationId="{9973E074-5FD1-3109-1442-9C9D3E06D69B}"/>
          </ac:picMkLst>
        </pc:picChg>
        <pc:picChg chg="del">
          <ac:chgData name="Fredrik Stubergh" userId="12e84370-3f84-4ed7-bfe6-4cc798fd320b" providerId="ADAL" clId="{D6371330-11FB-4D1F-AF11-C44016BAFCFC}" dt="2025-03-25T06:34:47.056" v="12030" actId="478"/>
          <ac:picMkLst>
            <pc:docMk/>
            <pc:sldMk cId="3225587076" sldId="288"/>
            <ac:picMk id="16" creationId="{30C283AF-B24F-9AA5-D2E2-DC4D30786F04}"/>
          </ac:picMkLst>
        </pc:picChg>
        <pc:picChg chg="add mod">
          <ac:chgData name="Fredrik Stubergh" userId="12e84370-3f84-4ed7-bfe6-4cc798fd320b" providerId="ADAL" clId="{D6371330-11FB-4D1F-AF11-C44016BAFCFC}" dt="2025-03-25T08:25:04.828" v="12721" actId="1076"/>
          <ac:picMkLst>
            <pc:docMk/>
            <pc:sldMk cId="3225587076" sldId="288"/>
            <ac:picMk id="18" creationId="{F1A3439E-49D0-E4BE-D6A0-2D19F45B1475}"/>
          </ac:picMkLst>
        </pc:picChg>
        <pc:picChg chg="add mod">
          <ac:chgData name="Fredrik Stubergh" userId="12e84370-3f84-4ed7-bfe6-4cc798fd320b" providerId="ADAL" clId="{D6371330-11FB-4D1F-AF11-C44016BAFCFC}" dt="2025-03-25T09:02:17.613" v="13077" actId="1076"/>
          <ac:picMkLst>
            <pc:docMk/>
            <pc:sldMk cId="3225587076" sldId="288"/>
            <ac:picMk id="20" creationId="{5706EE35-6F3B-957C-5438-5FDC96AD4E17}"/>
          </ac:picMkLst>
        </pc:picChg>
      </pc:sldChg>
      <pc:sldChg chg="delSp modSp add mod modAnim">
        <pc:chgData name="Fredrik Stubergh" userId="12e84370-3f84-4ed7-bfe6-4cc798fd320b" providerId="ADAL" clId="{D6371330-11FB-4D1F-AF11-C44016BAFCFC}" dt="2025-03-25T10:14:11.929" v="15333"/>
        <pc:sldMkLst>
          <pc:docMk/>
          <pc:sldMk cId="1085145787" sldId="289"/>
        </pc:sldMkLst>
        <pc:spChg chg="mod">
          <ac:chgData name="Fredrik Stubergh" userId="12e84370-3f84-4ed7-bfe6-4cc798fd320b" providerId="ADAL" clId="{D6371330-11FB-4D1F-AF11-C44016BAFCFC}" dt="2025-03-25T09:43:19.685" v="14655" actId="255"/>
          <ac:spMkLst>
            <pc:docMk/>
            <pc:sldMk cId="1085145787" sldId="289"/>
            <ac:spMk id="2" creationId="{1795828E-294B-FF10-B051-DEAA3B2424C2}"/>
          </ac:spMkLst>
        </pc:spChg>
        <pc:spChg chg="mod">
          <ac:chgData name="Fredrik Stubergh" userId="12e84370-3f84-4ed7-bfe6-4cc798fd320b" providerId="ADAL" clId="{D6371330-11FB-4D1F-AF11-C44016BAFCFC}" dt="2025-03-25T08:27:28.657" v="12751" actId="20577"/>
          <ac:spMkLst>
            <pc:docMk/>
            <pc:sldMk cId="1085145787" sldId="289"/>
            <ac:spMk id="3" creationId="{4681592B-12D4-145F-B253-B3DD7D459EF5}"/>
          </ac:spMkLst>
        </pc:spChg>
        <pc:picChg chg="del">
          <ac:chgData name="Fredrik Stubergh" userId="12e84370-3f84-4ed7-bfe6-4cc798fd320b" providerId="ADAL" clId="{D6371330-11FB-4D1F-AF11-C44016BAFCFC}" dt="2025-03-25T08:27:11.165" v="12733" actId="478"/>
          <ac:picMkLst>
            <pc:docMk/>
            <pc:sldMk cId="1085145787" sldId="289"/>
            <ac:picMk id="9" creationId="{27A6DFF5-3DA7-73BE-56FD-45E33E2DF236}"/>
          </ac:picMkLst>
        </pc:picChg>
        <pc:picChg chg="del">
          <ac:chgData name="Fredrik Stubergh" userId="12e84370-3f84-4ed7-bfe6-4cc798fd320b" providerId="ADAL" clId="{D6371330-11FB-4D1F-AF11-C44016BAFCFC}" dt="2025-03-25T08:27:05.279" v="12730" actId="478"/>
          <ac:picMkLst>
            <pc:docMk/>
            <pc:sldMk cId="1085145787" sldId="289"/>
            <ac:picMk id="12" creationId="{0DDEB777-BABB-37CC-273C-3E3740533FA6}"/>
          </ac:picMkLst>
        </pc:picChg>
        <pc:picChg chg="del">
          <ac:chgData name="Fredrik Stubergh" userId="12e84370-3f84-4ed7-bfe6-4cc798fd320b" providerId="ADAL" clId="{D6371330-11FB-4D1F-AF11-C44016BAFCFC}" dt="2025-03-25T08:27:06.842" v="12731" actId="478"/>
          <ac:picMkLst>
            <pc:docMk/>
            <pc:sldMk cId="1085145787" sldId="289"/>
            <ac:picMk id="18" creationId="{F1A76E75-0376-06D1-C73C-6DB38C658155}"/>
          </ac:picMkLst>
        </pc:picChg>
        <pc:picChg chg="del">
          <ac:chgData name="Fredrik Stubergh" userId="12e84370-3f84-4ed7-bfe6-4cc798fd320b" providerId="ADAL" clId="{D6371330-11FB-4D1F-AF11-C44016BAFCFC}" dt="2025-03-25T08:27:08.357" v="12732" actId="478"/>
          <ac:picMkLst>
            <pc:docMk/>
            <pc:sldMk cId="1085145787" sldId="289"/>
            <ac:picMk id="20" creationId="{CE33CDFD-44BB-1A31-8091-EC8A2BA6E624}"/>
          </ac:picMkLst>
        </pc:picChg>
      </pc:sldChg>
      <pc:sldChg chg="addSp delSp modSp add mod">
        <pc:chgData name="Fredrik Stubergh" userId="12e84370-3f84-4ed7-bfe6-4cc798fd320b" providerId="ADAL" clId="{D6371330-11FB-4D1F-AF11-C44016BAFCFC}" dt="2025-03-25T09:04:59.511" v="13089" actId="1076"/>
        <pc:sldMkLst>
          <pc:docMk/>
          <pc:sldMk cId="535334376" sldId="290"/>
        </pc:sldMkLst>
        <pc:spChg chg="mod">
          <ac:chgData name="Fredrik Stubergh" userId="12e84370-3f84-4ed7-bfe6-4cc798fd320b" providerId="ADAL" clId="{D6371330-11FB-4D1F-AF11-C44016BAFCFC}" dt="2025-03-25T09:02:15.661" v="13076" actId="20577"/>
          <ac:spMkLst>
            <pc:docMk/>
            <pc:sldMk cId="535334376" sldId="290"/>
            <ac:spMk id="2" creationId="{F3CB4DD3-4E8C-1C5D-B73B-FCDF4505F9C7}"/>
          </ac:spMkLst>
        </pc:spChg>
        <pc:picChg chg="add mod">
          <ac:chgData name="Fredrik Stubergh" userId="12e84370-3f84-4ed7-bfe6-4cc798fd320b" providerId="ADAL" clId="{D6371330-11FB-4D1F-AF11-C44016BAFCFC}" dt="2025-03-25T09:04:15.961" v="13085" actId="1076"/>
          <ac:picMkLst>
            <pc:docMk/>
            <pc:sldMk cId="535334376" sldId="290"/>
            <ac:picMk id="5" creationId="{1AE39F6E-A855-C8E0-89C2-40980FD54A5F}"/>
          </ac:picMkLst>
        </pc:picChg>
        <pc:picChg chg="add mod">
          <ac:chgData name="Fredrik Stubergh" userId="12e84370-3f84-4ed7-bfe6-4cc798fd320b" providerId="ADAL" clId="{D6371330-11FB-4D1F-AF11-C44016BAFCFC}" dt="2025-03-25T09:03:59.271" v="13083" actId="1076"/>
          <ac:picMkLst>
            <pc:docMk/>
            <pc:sldMk cId="535334376" sldId="290"/>
            <ac:picMk id="8" creationId="{110CAEBE-BD6C-4C7B-F68F-431B14FC81C5}"/>
          </ac:picMkLst>
        </pc:picChg>
        <pc:picChg chg="del">
          <ac:chgData name="Fredrik Stubergh" userId="12e84370-3f84-4ed7-bfe6-4cc798fd320b" providerId="ADAL" clId="{D6371330-11FB-4D1F-AF11-C44016BAFCFC}" dt="2025-03-25T09:00:50.176" v="12884" actId="478"/>
          <ac:picMkLst>
            <pc:docMk/>
            <pc:sldMk cId="535334376" sldId="290"/>
            <ac:picMk id="9" creationId="{AE3D2AB0-E276-A4B7-B295-4F83BC3D79C7}"/>
          </ac:picMkLst>
        </pc:picChg>
        <pc:picChg chg="add mod">
          <ac:chgData name="Fredrik Stubergh" userId="12e84370-3f84-4ed7-bfe6-4cc798fd320b" providerId="ADAL" clId="{D6371330-11FB-4D1F-AF11-C44016BAFCFC}" dt="2025-03-25T09:04:59.511" v="13089" actId="1076"/>
          <ac:picMkLst>
            <pc:docMk/>
            <pc:sldMk cId="535334376" sldId="290"/>
            <ac:picMk id="11" creationId="{C5A63A4B-26DB-BB6D-7BA8-0DD307DF9380}"/>
          </ac:picMkLst>
        </pc:picChg>
        <pc:picChg chg="del">
          <ac:chgData name="Fredrik Stubergh" userId="12e84370-3f84-4ed7-bfe6-4cc798fd320b" providerId="ADAL" clId="{D6371330-11FB-4D1F-AF11-C44016BAFCFC}" dt="2025-03-25T09:00:48.572" v="12883" actId="478"/>
          <ac:picMkLst>
            <pc:docMk/>
            <pc:sldMk cId="535334376" sldId="290"/>
            <ac:picMk id="12" creationId="{F4898B39-DA77-4666-2819-436F8D0FD6E7}"/>
          </ac:picMkLst>
        </pc:picChg>
        <pc:picChg chg="del">
          <ac:chgData name="Fredrik Stubergh" userId="12e84370-3f84-4ed7-bfe6-4cc798fd320b" providerId="ADAL" clId="{D6371330-11FB-4D1F-AF11-C44016BAFCFC}" dt="2025-03-25T09:00:46.432" v="12882" actId="478"/>
          <ac:picMkLst>
            <pc:docMk/>
            <pc:sldMk cId="535334376" sldId="290"/>
            <ac:picMk id="18" creationId="{BCE4C4C0-6EFC-7164-0789-ABD14FDF7D2B}"/>
          </ac:picMkLst>
        </pc:picChg>
        <pc:picChg chg="del">
          <ac:chgData name="Fredrik Stubergh" userId="12e84370-3f84-4ed7-bfe6-4cc798fd320b" providerId="ADAL" clId="{D6371330-11FB-4D1F-AF11-C44016BAFCFC}" dt="2025-03-25T09:00:52.024" v="12885" actId="478"/>
          <ac:picMkLst>
            <pc:docMk/>
            <pc:sldMk cId="535334376" sldId="290"/>
            <ac:picMk id="20" creationId="{6AF75BC5-19BA-3040-2D2D-C563AA3483E9}"/>
          </ac:picMkLst>
        </pc:picChg>
      </pc:sldChg>
      <pc:sldChg chg="delSp modSp add mod modAnim">
        <pc:chgData name="Fredrik Stubergh" userId="12e84370-3f84-4ed7-bfe6-4cc798fd320b" providerId="ADAL" clId="{D6371330-11FB-4D1F-AF11-C44016BAFCFC}" dt="2025-03-25T19:00:39.797" v="18473" actId="20577"/>
        <pc:sldMkLst>
          <pc:docMk/>
          <pc:sldMk cId="907547038" sldId="291"/>
        </pc:sldMkLst>
        <pc:spChg chg="mod">
          <ac:chgData name="Fredrik Stubergh" userId="12e84370-3f84-4ed7-bfe6-4cc798fd320b" providerId="ADAL" clId="{D6371330-11FB-4D1F-AF11-C44016BAFCFC}" dt="2025-03-25T19:00:39.797" v="18473" actId="20577"/>
          <ac:spMkLst>
            <pc:docMk/>
            <pc:sldMk cId="907547038" sldId="291"/>
            <ac:spMk id="2" creationId="{48FD073E-9D00-5A68-52FD-550E0215270B}"/>
          </ac:spMkLst>
        </pc:spChg>
        <pc:spChg chg="del mod">
          <ac:chgData name="Fredrik Stubergh" userId="12e84370-3f84-4ed7-bfe6-4cc798fd320b" providerId="ADAL" clId="{D6371330-11FB-4D1F-AF11-C44016BAFCFC}" dt="2025-03-25T09:48:08.989" v="14890" actId="478"/>
          <ac:spMkLst>
            <pc:docMk/>
            <pc:sldMk cId="907547038" sldId="291"/>
            <ac:spMk id="3" creationId="{EC85782F-D082-075F-6C1C-136A5D6A9FE4}"/>
          </ac:spMkLst>
        </pc:spChg>
        <pc:picChg chg="mod">
          <ac:chgData name="Fredrik Stubergh" userId="12e84370-3f84-4ed7-bfe6-4cc798fd320b" providerId="ADAL" clId="{D6371330-11FB-4D1F-AF11-C44016BAFCFC}" dt="2025-03-25T18:58:32.193" v="18446" actId="1076"/>
          <ac:picMkLst>
            <pc:docMk/>
            <pc:sldMk cId="907547038" sldId="291"/>
            <ac:picMk id="6" creationId="{46D9B432-EAA3-776B-C067-3F5DA184AC6D}"/>
          </ac:picMkLst>
        </pc:picChg>
      </pc:sldChg>
      <pc:sldChg chg="modSp add mod modAnim">
        <pc:chgData name="Fredrik Stubergh" userId="12e84370-3f84-4ed7-bfe6-4cc798fd320b" providerId="ADAL" clId="{D6371330-11FB-4D1F-AF11-C44016BAFCFC}" dt="2025-03-25T13:14:18.190" v="18242" actId="20577"/>
        <pc:sldMkLst>
          <pc:docMk/>
          <pc:sldMk cId="391091781" sldId="292"/>
        </pc:sldMkLst>
        <pc:spChg chg="mod">
          <ac:chgData name="Fredrik Stubergh" userId="12e84370-3f84-4ed7-bfe6-4cc798fd320b" providerId="ADAL" clId="{D6371330-11FB-4D1F-AF11-C44016BAFCFC}" dt="2025-03-25T13:14:18.190" v="18242" actId="20577"/>
          <ac:spMkLst>
            <pc:docMk/>
            <pc:sldMk cId="391091781" sldId="292"/>
            <ac:spMk id="2" creationId="{3BF879AC-4631-83D6-2645-3CD93A9F1187}"/>
          </ac:spMkLst>
        </pc:spChg>
        <pc:spChg chg="mod">
          <ac:chgData name="Fredrik Stubergh" userId="12e84370-3f84-4ed7-bfe6-4cc798fd320b" providerId="ADAL" clId="{D6371330-11FB-4D1F-AF11-C44016BAFCFC}" dt="2025-03-25T11:23:10.011" v="15854" actId="255"/>
          <ac:spMkLst>
            <pc:docMk/>
            <pc:sldMk cId="391091781" sldId="292"/>
            <ac:spMk id="3" creationId="{2787CB4E-CD0D-F92A-464F-6C920C1B4E37}"/>
          </ac:spMkLst>
        </pc:spChg>
      </pc:sldChg>
      <pc:sldChg chg="modSp add mod modAnim">
        <pc:chgData name="Fredrik Stubergh" userId="12e84370-3f84-4ed7-bfe6-4cc798fd320b" providerId="ADAL" clId="{D6371330-11FB-4D1F-AF11-C44016BAFCFC}" dt="2025-03-25T19:00:03.577" v="18470"/>
        <pc:sldMkLst>
          <pc:docMk/>
          <pc:sldMk cId="179235597" sldId="293"/>
        </pc:sldMkLst>
        <pc:spChg chg="mod">
          <ac:chgData name="Fredrik Stubergh" userId="12e84370-3f84-4ed7-bfe6-4cc798fd320b" providerId="ADAL" clId="{D6371330-11FB-4D1F-AF11-C44016BAFCFC}" dt="2025-03-25T18:57:12.223" v="18402" actId="20577"/>
          <ac:spMkLst>
            <pc:docMk/>
            <pc:sldMk cId="179235597" sldId="293"/>
            <ac:spMk id="2" creationId="{F82F1C6C-0A4D-E24F-0FDE-04C9850078F9}"/>
          </ac:spMkLst>
        </pc:spChg>
      </pc:sldChg>
    </pc:docChg>
  </pc:docChgLst>
  <pc:docChgLst>
    <pc:chgData name="Håvard Myklebust" userId="3b752f35-c8a4-46e4-b102-c8951fb2d4cb" providerId="ADAL" clId="{A40F99B6-96F8-4309-84C6-A6B8AD39312A}"/>
    <pc:docChg chg="modSld">
      <pc:chgData name="Håvard Myklebust" userId="3b752f35-c8a4-46e4-b102-c8951fb2d4cb" providerId="ADAL" clId="{A40F99B6-96F8-4309-84C6-A6B8AD39312A}" dt="2025-03-26T14:49:23.516" v="8" actId="20577"/>
      <pc:docMkLst>
        <pc:docMk/>
      </pc:docMkLst>
      <pc:sldChg chg="modSp mod">
        <pc:chgData name="Håvard Myklebust" userId="3b752f35-c8a4-46e4-b102-c8951fb2d4cb" providerId="ADAL" clId="{A40F99B6-96F8-4309-84C6-A6B8AD39312A}" dt="2025-03-26T14:49:23.516" v="8" actId="20577"/>
        <pc:sldMkLst>
          <pc:docMk/>
          <pc:sldMk cId="2026624018" sldId="296"/>
        </pc:sldMkLst>
        <pc:spChg chg="mod">
          <ac:chgData name="Håvard Myklebust" userId="3b752f35-c8a4-46e4-b102-c8951fb2d4cb" providerId="ADAL" clId="{A40F99B6-96F8-4309-84C6-A6B8AD39312A}" dt="2025-03-26T14:49:23.516" v="8" actId="20577"/>
          <ac:spMkLst>
            <pc:docMk/>
            <pc:sldMk cId="2026624018" sldId="296"/>
            <ac:spMk id="3" creationId="{171E0020-36A3-0F77-F506-D26E2DDBFEB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overskrift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pPr rtl="0"/>
            <a:endParaRPr lang="nb-NO">
              <a:latin typeface="Calibri" panose="020F0502020204030204" pitchFamily="34" charset="0"/>
            </a:endParaRPr>
          </a:p>
        </p:txBody>
      </p:sp>
      <p:sp>
        <p:nvSpPr>
          <p:cNvPr id="3" name="Plassholder for dato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pPr rtl="0"/>
            <a:fld id="{D827FFDB-CAB4-46A1-BDCB-96780723E628}" type="datetime1">
              <a:rPr lang="nb-NO" smtClean="0">
                <a:latin typeface="Calibri" panose="020F0502020204030204" pitchFamily="34" charset="0"/>
              </a:rPr>
              <a:t>26.03.2025</a:t>
            </a:fld>
            <a:endParaRPr lang="nb-NO">
              <a:latin typeface="Calibri" panose="020F0502020204030204" pitchFamily="34" charset="0"/>
            </a:endParaRPr>
          </a:p>
        </p:txBody>
      </p:sp>
      <p:sp>
        <p:nvSpPr>
          <p:cNvPr id="4" name="Plassholder for bunntekst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pPr rtl="0"/>
            <a:endParaRPr lang="nb-NO">
              <a:latin typeface="Calibri" panose="020F0502020204030204" pitchFamily="34" charset="0"/>
            </a:endParaRPr>
          </a:p>
        </p:txBody>
      </p:sp>
      <p:sp>
        <p:nvSpPr>
          <p:cNvPr id="5" name="Plassholder for lysbildenumm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pPr rtl="0"/>
            <a:fld id="{14886E15-F82A-4596-A46C-375C6D3981E1}" type="slidenum">
              <a:rPr lang="nb-NO" smtClean="0">
                <a:latin typeface="Calibri" panose="020F0502020204030204" pitchFamily="34" charset="0"/>
              </a:rPr>
              <a:t>‹#›</a:t>
            </a:fld>
            <a:endParaRPr lang="nb-NO">
              <a:latin typeface="Calibri" panose="020F0502020204030204" pitchFamily="34" charset="0"/>
            </a:endParaRPr>
          </a:p>
        </p:txBody>
      </p:sp>
    </p:spTree>
    <p:extLst>
      <p:ext uri="{BB962C8B-B14F-4D97-AF65-F5344CB8AC3E}">
        <p14:creationId xmlns:p14="http://schemas.microsoft.com/office/powerpoint/2010/main" val="8683081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overskrift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nb-NO" noProof="0"/>
          </a:p>
        </p:txBody>
      </p:sp>
      <p:sp>
        <p:nvSpPr>
          <p:cNvPr id="3" name="Plassholder for dato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atin typeface="Calibri" panose="020F0502020204030204" pitchFamily="34" charset="0"/>
              </a:defRPr>
            </a:lvl1pPr>
          </a:lstStyle>
          <a:p>
            <a:fld id="{35818B22-7934-4507-A125-99FD580D49BE}" type="datetime1">
              <a:rPr lang="nb-NO" noProof="0" smtClean="0"/>
              <a:t>26.03.2025</a:t>
            </a:fld>
            <a:endParaRPr lang="nb-NO" noProof="0"/>
          </a:p>
        </p:txBody>
      </p:sp>
      <p:sp>
        <p:nvSpPr>
          <p:cNvPr id="4" name="Plassholder for lysbilde 3"/>
          <p:cNvSpPr>
            <a:spLocks noGrp="1" noRot="1" noChangeAspect="1"/>
          </p:cNvSpPr>
          <p:nvPr>
            <p:ph type="sldImg" idx="2"/>
          </p:nvPr>
        </p:nvSpPr>
        <p:spPr>
          <a:xfrm>
            <a:off x="80963" y="739775"/>
            <a:ext cx="6573837" cy="3700463"/>
          </a:xfrm>
          <a:prstGeom prst="rect">
            <a:avLst/>
          </a:prstGeom>
          <a:noFill/>
          <a:ln w="12700">
            <a:solidFill>
              <a:prstClr val="black"/>
            </a:solidFill>
          </a:ln>
        </p:spPr>
        <p:txBody>
          <a:bodyPr vert="horz" lIns="91440" tIns="45720" rIns="91440" bIns="45720" rtlCol="0" anchor="ctr"/>
          <a:lstStyle/>
          <a:p>
            <a:pPr rtl="0"/>
            <a:endParaRPr lang="nb-NO" noProof="0"/>
          </a:p>
        </p:txBody>
      </p:sp>
      <p:sp>
        <p:nvSpPr>
          <p:cNvPr id="5" name="Plassholder for notat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rtl="0"/>
            <a:r>
              <a:rPr lang="nb-NO" noProof="0"/>
              <a:t>Klikk for å redigere tekststiler i malen</a:t>
            </a:r>
          </a:p>
          <a:p>
            <a:pPr lvl="1" rtl="0"/>
            <a:r>
              <a:rPr lang="nb-NO" noProof="0"/>
              <a:t>Andre nivå</a:t>
            </a:r>
          </a:p>
          <a:p>
            <a:pPr lvl="2" rtl="0"/>
            <a:r>
              <a:rPr lang="nb-NO" noProof="0"/>
              <a:t>Tredje nivå</a:t>
            </a:r>
          </a:p>
          <a:p>
            <a:pPr lvl="3" rtl="0"/>
            <a:r>
              <a:rPr lang="nb-NO" noProof="0"/>
              <a:t>Fjerde nivå</a:t>
            </a:r>
          </a:p>
          <a:p>
            <a:pPr lvl="4" rtl="0"/>
            <a:r>
              <a:rPr lang="nb-NO" noProof="0"/>
              <a:t>Femte nivå</a:t>
            </a:r>
          </a:p>
        </p:txBody>
      </p:sp>
      <p:sp>
        <p:nvSpPr>
          <p:cNvPr id="6" name="Plassholder for bunntekst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nb-NO" noProof="0"/>
          </a:p>
        </p:txBody>
      </p:sp>
      <p:sp>
        <p:nvSpPr>
          <p:cNvPr id="7" name="Plassholder for lysbildenumm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BF105DB2-FD3E-441D-8B7E-7AE83ECE27B3}" type="slidenum">
              <a:rPr lang="nb-NO" noProof="0" smtClean="0"/>
              <a:pPr/>
              <a:t>‹#›</a:t>
            </a:fld>
            <a:endParaRPr lang="nb-NO" noProof="0"/>
          </a:p>
        </p:txBody>
      </p:sp>
    </p:spTree>
    <p:extLst>
      <p:ext uri="{BB962C8B-B14F-4D97-AF65-F5344CB8AC3E}">
        <p14:creationId xmlns:p14="http://schemas.microsoft.com/office/powerpoint/2010/main" val="28947205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0C9A7E-A7DD-64A2-DECD-6760AF1E86B5}"/>
              </a:ext>
            </a:extLst>
          </p:cNvPr>
          <p:cNvSpPr>
            <a:spLocks noGrp="1"/>
          </p:cNvSpPr>
          <p:nvPr>
            <p:ph type="ctrTitle"/>
          </p:nvPr>
        </p:nvSpPr>
        <p:spPr>
          <a:xfrm>
            <a:off x="1523603" y="1122363"/>
            <a:ext cx="9141619" cy="2387600"/>
          </a:xfrm>
        </p:spPr>
        <p:txBody>
          <a:bodyPr anchor="b"/>
          <a:lstStyle>
            <a:lvl1pPr algn="ctr">
              <a:defRPr sz="5998"/>
            </a:lvl1pPr>
          </a:lstStyle>
          <a:p>
            <a:r>
              <a:rPr lang="nb-NO"/>
              <a:t>Klikk for å redigere tittelstil</a:t>
            </a:r>
          </a:p>
        </p:txBody>
      </p:sp>
      <p:sp>
        <p:nvSpPr>
          <p:cNvPr id="3" name="Undertittel 2">
            <a:extLst>
              <a:ext uri="{FF2B5EF4-FFF2-40B4-BE49-F238E27FC236}">
                <a16:creationId xmlns:a16="http://schemas.microsoft.com/office/drawing/2014/main" id="{BDDB000C-CD05-6C01-2417-0924486629F7}"/>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C08BC729-CAC2-2653-5033-A9E8EFFC7D12}"/>
              </a:ext>
            </a:extLst>
          </p:cNvPr>
          <p:cNvSpPr>
            <a:spLocks noGrp="1"/>
          </p:cNvSpPr>
          <p:nvPr>
            <p:ph type="dt" sz="half" idx="10"/>
          </p:nvPr>
        </p:nvSpPr>
        <p:spPr/>
        <p:txBody>
          <a:bodyPr/>
          <a:lstStyle/>
          <a:p>
            <a:fld id="{DF161621-0982-4377-BC0A-E96147AC7498}" type="datetime1">
              <a:rPr lang="nb-NO" noProof="0" smtClean="0"/>
              <a:t>26.03.2025</a:t>
            </a:fld>
            <a:endParaRPr lang="nb-NO" noProof="0"/>
          </a:p>
        </p:txBody>
      </p:sp>
      <p:sp>
        <p:nvSpPr>
          <p:cNvPr id="5" name="Plassholder for bunntekst 4">
            <a:extLst>
              <a:ext uri="{FF2B5EF4-FFF2-40B4-BE49-F238E27FC236}">
                <a16:creationId xmlns:a16="http://schemas.microsoft.com/office/drawing/2014/main" id="{A8F65E31-0467-531C-B239-3F581851B1DC}"/>
              </a:ext>
            </a:extLst>
          </p:cNvPr>
          <p:cNvSpPr>
            <a:spLocks noGrp="1"/>
          </p:cNvSpPr>
          <p:nvPr>
            <p:ph type="ftr" sz="quarter" idx="11"/>
          </p:nvPr>
        </p:nvSpPr>
        <p:spPr/>
        <p:txBody>
          <a:bodyPr/>
          <a:lstStyle/>
          <a:p>
            <a:r>
              <a:rPr lang="nb-NO" noProof="0"/>
              <a:t>Legg til en bunntekst</a:t>
            </a:r>
          </a:p>
        </p:txBody>
      </p:sp>
      <p:sp>
        <p:nvSpPr>
          <p:cNvPr id="6" name="Plassholder for lysbildenummer 5">
            <a:extLst>
              <a:ext uri="{FF2B5EF4-FFF2-40B4-BE49-F238E27FC236}">
                <a16:creationId xmlns:a16="http://schemas.microsoft.com/office/drawing/2014/main" id="{5E3B4A80-8925-3E44-0E81-27FEC2045027}"/>
              </a:ext>
            </a:extLst>
          </p:cNvPr>
          <p:cNvSpPr>
            <a:spLocks noGrp="1"/>
          </p:cNvSpPr>
          <p:nvPr>
            <p:ph type="sldNum" sz="quarter" idx="12"/>
          </p:nvPr>
        </p:nvSpPr>
        <p:spPr/>
        <p:txBody>
          <a:bodyPr/>
          <a:lstStyle/>
          <a:p>
            <a:fld id="{DF28FB93-0A08-4E7D-8E63-9EFA29F1E093}" type="slidenum">
              <a:rPr lang="nb-NO" noProof="0" smtClean="0"/>
              <a:pPr/>
              <a:t>‹#›</a:t>
            </a:fld>
            <a:endParaRPr lang="nb-NO" noProof="0"/>
          </a:p>
        </p:txBody>
      </p:sp>
    </p:spTree>
    <p:extLst>
      <p:ext uri="{BB962C8B-B14F-4D97-AF65-F5344CB8AC3E}">
        <p14:creationId xmlns:p14="http://schemas.microsoft.com/office/powerpoint/2010/main" val="149402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0D0C54-2B8B-9CD1-0A53-D54A2F3CEDD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EBBE27F-B36A-39F6-4AB6-4AAA4C8C4446}"/>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9DEA6D2-B68B-11DF-C26A-BA3F0EA38DF7}"/>
              </a:ext>
            </a:extLst>
          </p:cNvPr>
          <p:cNvSpPr>
            <a:spLocks noGrp="1"/>
          </p:cNvSpPr>
          <p:nvPr>
            <p:ph type="dt" sz="half" idx="10"/>
          </p:nvPr>
        </p:nvSpPr>
        <p:spPr/>
        <p:txBody>
          <a:bodyPr/>
          <a:lstStyle/>
          <a:p>
            <a:fld id="{26C65323-7E7B-4891-9387-57F90954664A}" type="datetime1">
              <a:rPr lang="nb-NO" noProof="0" smtClean="0"/>
              <a:t>26.03.2025</a:t>
            </a:fld>
            <a:endParaRPr lang="nb-NO" noProof="0"/>
          </a:p>
        </p:txBody>
      </p:sp>
      <p:sp>
        <p:nvSpPr>
          <p:cNvPr id="5" name="Plassholder for bunntekst 4">
            <a:extLst>
              <a:ext uri="{FF2B5EF4-FFF2-40B4-BE49-F238E27FC236}">
                <a16:creationId xmlns:a16="http://schemas.microsoft.com/office/drawing/2014/main" id="{4B6B5543-589F-CF8D-0B7A-076C74A245D7}"/>
              </a:ext>
            </a:extLst>
          </p:cNvPr>
          <p:cNvSpPr>
            <a:spLocks noGrp="1"/>
          </p:cNvSpPr>
          <p:nvPr>
            <p:ph type="ftr" sz="quarter" idx="11"/>
          </p:nvPr>
        </p:nvSpPr>
        <p:spPr/>
        <p:txBody>
          <a:bodyPr/>
          <a:lstStyle/>
          <a:p>
            <a:r>
              <a:rPr lang="nb-NO" noProof="0"/>
              <a:t>Legg til en bunntekst</a:t>
            </a:r>
          </a:p>
        </p:txBody>
      </p:sp>
      <p:sp>
        <p:nvSpPr>
          <p:cNvPr id="6" name="Plassholder for lysbildenummer 5">
            <a:extLst>
              <a:ext uri="{FF2B5EF4-FFF2-40B4-BE49-F238E27FC236}">
                <a16:creationId xmlns:a16="http://schemas.microsoft.com/office/drawing/2014/main" id="{C76916D2-E98C-FFF1-DE3D-FD5E628B8C7C}"/>
              </a:ext>
            </a:extLst>
          </p:cNvPr>
          <p:cNvSpPr>
            <a:spLocks noGrp="1"/>
          </p:cNvSpPr>
          <p:nvPr>
            <p:ph type="sldNum" sz="quarter" idx="12"/>
          </p:nvPr>
        </p:nvSpPr>
        <p:spPr/>
        <p:txBody>
          <a:bodyPr/>
          <a:lstStyle/>
          <a:p>
            <a:fld id="{DF28FB93-0A08-4E7D-8E63-9EFA29F1E093}" type="slidenum">
              <a:rPr lang="nb-NO" noProof="0" smtClean="0"/>
              <a:pPr/>
              <a:t>‹#›</a:t>
            </a:fld>
            <a:endParaRPr lang="nb-NO" noProof="0"/>
          </a:p>
        </p:txBody>
      </p:sp>
    </p:spTree>
    <p:extLst>
      <p:ext uri="{BB962C8B-B14F-4D97-AF65-F5344CB8AC3E}">
        <p14:creationId xmlns:p14="http://schemas.microsoft.com/office/powerpoint/2010/main" val="3119871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D82B62E-94FD-C0E4-5DB0-A8F9B9F0A9B4}"/>
              </a:ext>
            </a:extLst>
          </p:cNvPr>
          <p:cNvSpPr>
            <a:spLocks noGrp="1"/>
          </p:cNvSpPr>
          <p:nvPr>
            <p:ph type="title" orient="vert"/>
          </p:nvPr>
        </p:nvSpPr>
        <p:spPr>
          <a:xfrm>
            <a:off x="8722628" y="365125"/>
            <a:ext cx="2628215"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A48E974-C9DE-EC93-8B02-04751C7983E1}"/>
              </a:ext>
            </a:extLst>
          </p:cNvPr>
          <p:cNvSpPr>
            <a:spLocks noGrp="1"/>
          </p:cNvSpPr>
          <p:nvPr>
            <p:ph type="body" orient="vert" idx="1"/>
          </p:nvPr>
        </p:nvSpPr>
        <p:spPr>
          <a:xfrm>
            <a:off x="837982" y="365125"/>
            <a:ext cx="7732286"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5DB2EA6-E192-1CEA-3F47-3FED2EFE7AFB}"/>
              </a:ext>
            </a:extLst>
          </p:cNvPr>
          <p:cNvSpPr>
            <a:spLocks noGrp="1"/>
          </p:cNvSpPr>
          <p:nvPr>
            <p:ph type="dt" sz="half" idx="10"/>
          </p:nvPr>
        </p:nvSpPr>
        <p:spPr/>
        <p:txBody>
          <a:bodyPr/>
          <a:lstStyle/>
          <a:p>
            <a:fld id="{2BAC083F-89DD-45F8-9482-5B6DA1C453AA}" type="datetime1">
              <a:rPr lang="nb-NO" smtClean="0"/>
              <a:t>26.03.2025</a:t>
            </a:fld>
            <a:endParaRPr lang="nb-NO" dirty="0"/>
          </a:p>
        </p:txBody>
      </p:sp>
      <p:sp>
        <p:nvSpPr>
          <p:cNvPr id="5" name="Plassholder for bunntekst 4">
            <a:extLst>
              <a:ext uri="{FF2B5EF4-FFF2-40B4-BE49-F238E27FC236}">
                <a16:creationId xmlns:a16="http://schemas.microsoft.com/office/drawing/2014/main" id="{1848BCE9-1211-7D58-7163-9CB6ADC69DB1}"/>
              </a:ext>
            </a:extLst>
          </p:cNvPr>
          <p:cNvSpPr>
            <a:spLocks noGrp="1"/>
          </p:cNvSpPr>
          <p:nvPr>
            <p:ph type="ftr" sz="quarter" idx="11"/>
          </p:nvPr>
        </p:nvSpPr>
        <p:spPr/>
        <p:txBody>
          <a:bodyPr/>
          <a:lstStyle/>
          <a:p>
            <a:r>
              <a:rPr lang="nb-NO"/>
              <a:t>Legg til en bunntekst</a:t>
            </a:r>
            <a:endParaRPr lang="nb-NO" dirty="0"/>
          </a:p>
        </p:txBody>
      </p:sp>
      <p:sp>
        <p:nvSpPr>
          <p:cNvPr id="6" name="Plassholder for lysbildenummer 5">
            <a:extLst>
              <a:ext uri="{FF2B5EF4-FFF2-40B4-BE49-F238E27FC236}">
                <a16:creationId xmlns:a16="http://schemas.microsoft.com/office/drawing/2014/main" id="{24CD7307-F742-24FB-6AF3-04A93CD9EE53}"/>
              </a:ext>
            </a:extLst>
          </p:cNvPr>
          <p:cNvSpPr>
            <a:spLocks noGrp="1"/>
          </p:cNvSpPr>
          <p:nvPr>
            <p:ph type="sldNum" sz="quarter" idx="12"/>
          </p:nvPr>
        </p:nvSpPr>
        <p:spPr/>
        <p:txBody>
          <a:bodyPr/>
          <a:lstStyle/>
          <a:p>
            <a:fld id="{DF28FB93-0A08-4E7D-8E63-9EFA29F1E093}" type="slidenum">
              <a:rPr lang="nb-NO" smtClean="0"/>
              <a:pPr/>
              <a:t>‹#›</a:t>
            </a:fld>
            <a:endParaRPr lang="nb-NO" dirty="0"/>
          </a:p>
        </p:txBody>
      </p:sp>
    </p:spTree>
    <p:extLst>
      <p:ext uri="{BB962C8B-B14F-4D97-AF65-F5344CB8AC3E}">
        <p14:creationId xmlns:p14="http://schemas.microsoft.com/office/powerpoint/2010/main" val="146186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rtlCol="0">
            <a:normAutofit/>
          </a:bodyPr>
          <a:lstStyle>
            <a:lvl1pPr algn="l">
              <a:defRPr sz="3200">
                <a:latin typeface="Calibri" panose="020F0502020204030204" pitchFamily="34" charset="0"/>
              </a:defRPr>
            </a:lvl1pPr>
          </a:lstStyle>
          <a:p>
            <a:pPr rtl="0"/>
            <a:r>
              <a:rPr lang="nb-NO"/>
              <a:t>Klikk for å redigere tittelstil i malen</a:t>
            </a:r>
            <a:endParaRPr lang="nb-NO" dirty="0"/>
          </a:p>
        </p:txBody>
      </p:sp>
      <p:sp>
        <p:nvSpPr>
          <p:cNvPr id="3" name="Plassholder for innhold 2"/>
          <p:cNvSpPr>
            <a:spLocks noGrp="1"/>
          </p:cNvSpPr>
          <p:nvPr>
            <p:ph idx="1" hasCustomPrompt="1"/>
          </p:nvPr>
        </p:nvSpPr>
        <p:spPr/>
        <p:txBody>
          <a:bodyPr rtlCol="0"/>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rtl="0"/>
            <a:r>
              <a:rPr lang="nb-NO"/>
              <a:t>Klikk for å redigere tekststiler i malen</a:t>
            </a:r>
          </a:p>
          <a:p>
            <a:pPr lvl="1" rtl="0"/>
            <a:r>
              <a:rPr lang="nb-NO"/>
              <a:t>Andre nivå</a:t>
            </a:r>
          </a:p>
          <a:p>
            <a:pPr lvl="2" rtl="0"/>
            <a:r>
              <a:rPr lang="nb-NO"/>
              <a:t>Tredje nivå</a:t>
            </a:r>
          </a:p>
          <a:p>
            <a:pPr lvl="3" rtl="0"/>
            <a:r>
              <a:rPr lang="nb-NO"/>
              <a:t>Fjerde nivå</a:t>
            </a:r>
          </a:p>
          <a:p>
            <a:pPr lvl="4" rtl="0"/>
            <a:r>
              <a:rPr lang="nb-NO"/>
              <a:t>Femte nivå</a:t>
            </a:r>
            <a:endParaRPr lang="nb-NO" dirty="0"/>
          </a:p>
        </p:txBody>
      </p:sp>
      <p:sp>
        <p:nvSpPr>
          <p:cNvPr id="5" name="Plassholder for bunntekst 4"/>
          <p:cNvSpPr>
            <a:spLocks noGrp="1"/>
          </p:cNvSpPr>
          <p:nvPr>
            <p:ph type="ftr" sz="quarter" idx="11"/>
          </p:nvPr>
        </p:nvSpPr>
        <p:spPr/>
        <p:txBody>
          <a:bodyPr rtlCol="0"/>
          <a:lstStyle>
            <a:lvl1pPr>
              <a:defRPr>
                <a:latin typeface="Calibri" panose="020F0502020204030204" pitchFamily="34" charset="0"/>
              </a:defRPr>
            </a:lvl1pPr>
          </a:lstStyle>
          <a:p>
            <a:r>
              <a:rPr lang="nb-NO"/>
              <a:t>Legg til en bunntekst</a:t>
            </a:r>
            <a:endParaRPr lang="nb-NO" dirty="0"/>
          </a:p>
        </p:txBody>
      </p:sp>
      <p:sp>
        <p:nvSpPr>
          <p:cNvPr id="4" name="Plassholder for dato 3"/>
          <p:cNvSpPr>
            <a:spLocks noGrp="1"/>
          </p:cNvSpPr>
          <p:nvPr>
            <p:ph type="dt" sz="half" idx="10"/>
          </p:nvPr>
        </p:nvSpPr>
        <p:spPr/>
        <p:txBody>
          <a:bodyPr rtlCol="0"/>
          <a:lstStyle>
            <a:lvl1pPr>
              <a:defRPr>
                <a:latin typeface="Calibri" panose="020F0502020204030204" pitchFamily="34" charset="0"/>
              </a:defRPr>
            </a:lvl1pPr>
          </a:lstStyle>
          <a:p>
            <a:fld id="{D73A41C4-FD85-4CEF-841D-5080AADBE46C}" type="datetime1">
              <a:rPr lang="nb-NO" smtClean="0"/>
              <a:t>26.03.2025</a:t>
            </a:fld>
            <a:endParaRPr lang="nb-NO" dirty="0"/>
          </a:p>
        </p:txBody>
      </p:sp>
      <p:sp>
        <p:nvSpPr>
          <p:cNvPr id="6" name="Plassholder for lysbildenummer 5"/>
          <p:cNvSpPr>
            <a:spLocks noGrp="1"/>
          </p:cNvSpPr>
          <p:nvPr>
            <p:ph type="sldNum" sz="quarter" idx="12"/>
          </p:nvPr>
        </p:nvSpPr>
        <p:spPr/>
        <p:txBody>
          <a:bodyPr rtlCol="0"/>
          <a:lstStyle>
            <a:lvl1pPr>
              <a:defRPr>
                <a:latin typeface="Calibri" panose="020F0502020204030204" pitchFamily="34" charset="0"/>
              </a:defRPr>
            </a:lvl1pPr>
          </a:lstStyle>
          <a:p>
            <a:fld id="{DF28FB93-0A08-4E7D-8E63-9EFA29F1E093}" type="slidenum">
              <a:rPr lang="nb-NO" smtClean="0"/>
              <a:pPr/>
              <a:t>‹#›</a:t>
            </a:fld>
            <a:endParaRPr lang="nb-NO" dirty="0"/>
          </a:p>
        </p:txBody>
      </p:sp>
    </p:spTree>
    <p:extLst>
      <p:ext uri="{BB962C8B-B14F-4D97-AF65-F5344CB8AC3E}">
        <p14:creationId xmlns:p14="http://schemas.microsoft.com/office/powerpoint/2010/main" val="50647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DA138A-890D-DCAE-FB2D-2E71A622C9D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6FE8928-4BDD-6FC7-27D6-E582C10F29EE}"/>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F96D35B-7C14-B029-6DC5-1FE59034DFED}"/>
              </a:ext>
            </a:extLst>
          </p:cNvPr>
          <p:cNvSpPr>
            <a:spLocks noGrp="1"/>
          </p:cNvSpPr>
          <p:nvPr>
            <p:ph type="dt" sz="half" idx="10"/>
          </p:nvPr>
        </p:nvSpPr>
        <p:spPr/>
        <p:txBody>
          <a:bodyPr/>
          <a:lstStyle/>
          <a:p>
            <a:fld id="{A21F91C5-6DA4-43BF-BEEE-3F58AA19F6AD}" type="datetime1">
              <a:rPr lang="nb-NO" smtClean="0"/>
              <a:t>26.03.2025</a:t>
            </a:fld>
            <a:endParaRPr lang="nb-NO" dirty="0"/>
          </a:p>
        </p:txBody>
      </p:sp>
      <p:sp>
        <p:nvSpPr>
          <p:cNvPr id="5" name="Plassholder for bunntekst 4">
            <a:extLst>
              <a:ext uri="{FF2B5EF4-FFF2-40B4-BE49-F238E27FC236}">
                <a16:creationId xmlns:a16="http://schemas.microsoft.com/office/drawing/2014/main" id="{6171EA4A-3327-99B6-B16E-AAF01388EA8D}"/>
              </a:ext>
            </a:extLst>
          </p:cNvPr>
          <p:cNvSpPr>
            <a:spLocks noGrp="1"/>
          </p:cNvSpPr>
          <p:nvPr>
            <p:ph type="ftr" sz="quarter" idx="11"/>
          </p:nvPr>
        </p:nvSpPr>
        <p:spPr/>
        <p:txBody>
          <a:bodyPr/>
          <a:lstStyle/>
          <a:p>
            <a:r>
              <a:rPr lang="nb-NO"/>
              <a:t>Legg til en bunntekst</a:t>
            </a:r>
            <a:endParaRPr lang="nb-NO" dirty="0"/>
          </a:p>
        </p:txBody>
      </p:sp>
      <p:sp>
        <p:nvSpPr>
          <p:cNvPr id="6" name="Plassholder for lysbildenummer 5">
            <a:extLst>
              <a:ext uri="{FF2B5EF4-FFF2-40B4-BE49-F238E27FC236}">
                <a16:creationId xmlns:a16="http://schemas.microsoft.com/office/drawing/2014/main" id="{8469C3F2-3CEE-F831-0B9E-0D7B1097C6AE}"/>
              </a:ext>
            </a:extLst>
          </p:cNvPr>
          <p:cNvSpPr>
            <a:spLocks noGrp="1"/>
          </p:cNvSpPr>
          <p:nvPr>
            <p:ph type="sldNum" sz="quarter" idx="12"/>
          </p:nvPr>
        </p:nvSpPr>
        <p:spPr/>
        <p:txBody>
          <a:bodyPr/>
          <a:lstStyle/>
          <a:p>
            <a:fld id="{DF28FB93-0A08-4E7D-8E63-9EFA29F1E093}" type="slidenum">
              <a:rPr lang="nb-NO" smtClean="0"/>
              <a:pPr/>
              <a:t>‹#›</a:t>
            </a:fld>
            <a:endParaRPr lang="nb-NO" dirty="0"/>
          </a:p>
        </p:txBody>
      </p:sp>
    </p:spTree>
    <p:extLst>
      <p:ext uri="{BB962C8B-B14F-4D97-AF65-F5344CB8AC3E}">
        <p14:creationId xmlns:p14="http://schemas.microsoft.com/office/powerpoint/2010/main" val="32880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F69F2B-FB03-1073-F67D-73A7D614A8C1}"/>
              </a:ext>
            </a:extLst>
          </p:cNvPr>
          <p:cNvSpPr>
            <a:spLocks noGrp="1"/>
          </p:cNvSpPr>
          <p:nvPr>
            <p:ph type="title"/>
          </p:nvPr>
        </p:nvSpPr>
        <p:spPr>
          <a:xfrm>
            <a:off x="831633" y="1709739"/>
            <a:ext cx="10512862" cy="2852737"/>
          </a:xfrm>
        </p:spPr>
        <p:txBody>
          <a:bodyPr anchor="b"/>
          <a:lstStyle>
            <a:lvl1pPr>
              <a:defRPr sz="5998"/>
            </a:lvl1pPr>
          </a:lstStyle>
          <a:p>
            <a:r>
              <a:rPr lang="nb-NO"/>
              <a:t>Klikk for å redigere tittelstil</a:t>
            </a:r>
          </a:p>
        </p:txBody>
      </p:sp>
      <p:sp>
        <p:nvSpPr>
          <p:cNvPr id="3" name="Plassholder for tekst 2">
            <a:extLst>
              <a:ext uri="{FF2B5EF4-FFF2-40B4-BE49-F238E27FC236}">
                <a16:creationId xmlns:a16="http://schemas.microsoft.com/office/drawing/2014/main" id="{B9328979-344D-AD2B-F7FA-A5821869F53F}"/>
              </a:ext>
            </a:extLst>
          </p:cNvPr>
          <p:cNvSpPr>
            <a:spLocks noGrp="1"/>
          </p:cNvSpPr>
          <p:nvPr>
            <p:ph type="body" idx="1"/>
          </p:nvPr>
        </p:nvSpPr>
        <p:spPr>
          <a:xfrm>
            <a:off x="831633" y="4589464"/>
            <a:ext cx="10512862" cy="1500187"/>
          </a:xfrm>
        </p:spPr>
        <p:txBody>
          <a:bodyPr/>
          <a:lstStyle>
            <a:lvl1pPr marL="0" indent="0">
              <a:buNone/>
              <a:defRPr sz="2399">
                <a:solidFill>
                  <a:schemeClr val="tx1">
                    <a:tint val="82000"/>
                  </a:schemeClr>
                </a:solidFill>
              </a:defRPr>
            </a:lvl1pPr>
            <a:lvl2pPr marL="457063" indent="0">
              <a:buNone/>
              <a:defRPr sz="1999">
                <a:solidFill>
                  <a:schemeClr val="tx1">
                    <a:tint val="82000"/>
                  </a:schemeClr>
                </a:solidFill>
              </a:defRPr>
            </a:lvl2pPr>
            <a:lvl3pPr marL="914126" indent="0">
              <a:buNone/>
              <a:defRPr sz="1799">
                <a:solidFill>
                  <a:schemeClr val="tx1">
                    <a:tint val="82000"/>
                  </a:schemeClr>
                </a:solidFill>
              </a:defRPr>
            </a:lvl3pPr>
            <a:lvl4pPr marL="1371189" indent="0">
              <a:buNone/>
              <a:defRPr sz="1600">
                <a:solidFill>
                  <a:schemeClr val="tx1">
                    <a:tint val="82000"/>
                  </a:schemeClr>
                </a:solidFill>
              </a:defRPr>
            </a:lvl4pPr>
            <a:lvl5pPr marL="1828251" indent="0">
              <a:buNone/>
              <a:defRPr sz="1600">
                <a:solidFill>
                  <a:schemeClr val="tx1">
                    <a:tint val="82000"/>
                  </a:schemeClr>
                </a:solidFill>
              </a:defRPr>
            </a:lvl5pPr>
            <a:lvl6pPr marL="2285314" indent="0">
              <a:buNone/>
              <a:defRPr sz="1600">
                <a:solidFill>
                  <a:schemeClr val="tx1">
                    <a:tint val="82000"/>
                  </a:schemeClr>
                </a:solidFill>
              </a:defRPr>
            </a:lvl6pPr>
            <a:lvl7pPr marL="2742377" indent="0">
              <a:buNone/>
              <a:defRPr sz="1600">
                <a:solidFill>
                  <a:schemeClr val="tx1">
                    <a:tint val="82000"/>
                  </a:schemeClr>
                </a:solidFill>
              </a:defRPr>
            </a:lvl7pPr>
            <a:lvl8pPr marL="3199440" indent="0">
              <a:buNone/>
              <a:defRPr sz="1600">
                <a:solidFill>
                  <a:schemeClr val="tx1">
                    <a:tint val="82000"/>
                  </a:schemeClr>
                </a:solidFill>
              </a:defRPr>
            </a:lvl8pPr>
            <a:lvl9pPr marL="3656503"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29AA5585-F54A-54C4-56DD-F9AF19878538}"/>
              </a:ext>
            </a:extLst>
          </p:cNvPr>
          <p:cNvSpPr>
            <a:spLocks noGrp="1"/>
          </p:cNvSpPr>
          <p:nvPr>
            <p:ph type="dt" sz="half" idx="10"/>
          </p:nvPr>
        </p:nvSpPr>
        <p:spPr/>
        <p:txBody>
          <a:bodyPr/>
          <a:lstStyle/>
          <a:p>
            <a:fld id="{AB56C5F8-9E36-422E-816B-FB62082B04A8}" type="datetime1">
              <a:rPr lang="nb-NO" noProof="0" smtClean="0"/>
              <a:t>26.03.2025</a:t>
            </a:fld>
            <a:endParaRPr lang="nb-NO" noProof="0"/>
          </a:p>
        </p:txBody>
      </p:sp>
      <p:sp>
        <p:nvSpPr>
          <p:cNvPr id="5" name="Plassholder for bunntekst 4">
            <a:extLst>
              <a:ext uri="{FF2B5EF4-FFF2-40B4-BE49-F238E27FC236}">
                <a16:creationId xmlns:a16="http://schemas.microsoft.com/office/drawing/2014/main" id="{CD9BA14B-2FFA-1A4D-3D5E-C9B9198A0C55}"/>
              </a:ext>
            </a:extLst>
          </p:cNvPr>
          <p:cNvSpPr>
            <a:spLocks noGrp="1"/>
          </p:cNvSpPr>
          <p:nvPr>
            <p:ph type="ftr" sz="quarter" idx="11"/>
          </p:nvPr>
        </p:nvSpPr>
        <p:spPr/>
        <p:txBody>
          <a:bodyPr/>
          <a:lstStyle/>
          <a:p>
            <a:r>
              <a:rPr lang="nb-NO" noProof="0"/>
              <a:t>Legg til en bunntekst</a:t>
            </a:r>
          </a:p>
        </p:txBody>
      </p:sp>
      <p:sp>
        <p:nvSpPr>
          <p:cNvPr id="6" name="Plassholder for lysbildenummer 5">
            <a:extLst>
              <a:ext uri="{FF2B5EF4-FFF2-40B4-BE49-F238E27FC236}">
                <a16:creationId xmlns:a16="http://schemas.microsoft.com/office/drawing/2014/main" id="{E1FB4D1C-ACF6-8501-EE48-0F46D5B4A7AB}"/>
              </a:ext>
            </a:extLst>
          </p:cNvPr>
          <p:cNvSpPr>
            <a:spLocks noGrp="1"/>
          </p:cNvSpPr>
          <p:nvPr>
            <p:ph type="sldNum" sz="quarter" idx="12"/>
          </p:nvPr>
        </p:nvSpPr>
        <p:spPr/>
        <p:txBody>
          <a:bodyPr/>
          <a:lstStyle/>
          <a:p>
            <a:fld id="{DF28FB93-0A08-4E7D-8E63-9EFA29F1E093}" type="slidenum">
              <a:rPr lang="nb-NO" noProof="0" smtClean="0"/>
              <a:pPr/>
              <a:t>‹#›</a:t>
            </a:fld>
            <a:endParaRPr lang="nb-NO" noProof="0"/>
          </a:p>
        </p:txBody>
      </p:sp>
    </p:spTree>
    <p:extLst>
      <p:ext uri="{BB962C8B-B14F-4D97-AF65-F5344CB8AC3E}">
        <p14:creationId xmlns:p14="http://schemas.microsoft.com/office/powerpoint/2010/main" val="1627689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BEA3E5-BB5A-029A-578E-1667E58D72C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D6776F1-CCB2-6195-6733-9F44D019E026}"/>
              </a:ext>
            </a:extLst>
          </p:cNvPr>
          <p:cNvSpPr>
            <a:spLocks noGrp="1"/>
          </p:cNvSpPr>
          <p:nvPr>
            <p:ph sz="half" idx="1"/>
          </p:nvPr>
        </p:nvSpPr>
        <p:spPr>
          <a:xfrm>
            <a:off x="837982" y="1825625"/>
            <a:ext cx="5180251"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E05459F-6E11-0C0C-A838-6C8CA85C30C3}"/>
              </a:ext>
            </a:extLst>
          </p:cNvPr>
          <p:cNvSpPr>
            <a:spLocks noGrp="1"/>
          </p:cNvSpPr>
          <p:nvPr>
            <p:ph sz="half" idx="2"/>
          </p:nvPr>
        </p:nvSpPr>
        <p:spPr>
          <a:xfrm>
            <a:off x="6170592" y="1825625"/>
            <a:ext cx="5180251"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36DD277B-3203-4AB9-DFB4-E1AB668D2A72}"/>
              </a:ext>
            </a:extLst>
          </p:cNvPr>
          <p:cNvSpPr>
            <a:spLocks noGrp="1"/>
          </p:cNvSpPr>
          <p:nvPr>
            <p:ph type="dt" sz="half" idx="10"/>
          </p:nvPr>
        </p:nvSpPr>
        <p:spPr/>
        <p:txBody>
          <a:bodyPr/>
          <a:lstStyle/>
          <a:p>
            <a:fld id="{5AF6D063-7C1F-4E54-B975-A1CB629301CE}" type="datetime1">
              <a:rPr lang="nb-NO" noProof="0" smtClean="0"/>
              <a:t>26.03.2025</a:t>
            </a:fld>
            <a:endParaRPr lang="nb-NO" noProof="0"/>
          </a:p>
        </p:txBody>
      </p:sp>
      <p:sp>
        <p:nvSpPr>
          <p:cNvPr id="6" name="Plassholder for bunntekst 5">
            <a:extLst>
              <a:ext uri="{FF2B5EF4-FFF2-40B4-BE49-F238E27FC236}">
                <a16:creationId xmlns:a16="http://schemas.microsoft.com/office/drawing/2014/main" id="{662A81F4-DB1B-0947-E729-82AC547D58A9}"/>
              </a:ext>
            </a:extLst>
          </p:cNvPr>
          <p:cNvSpPr>
            <a:spLocks noGrp="1"/>
          </p:cNvSpPr>
          <p:nvPr>
            <p:ph type="ftr" sz="quarter" idx="11"/>
          </p:nvPr>
        </p:nvSpPr>
        <p:spPr/>
        <p:txBody>
          <a:bodyPr/>
          <a:lstStyle/>
          <a:p>
            <a:r>
              <a:rPr lang="nb-NO" noProof="0"/>
              <a:t>Legg til en bunntekst</a:t>
            </a:r>
          </a:p>
        </p:txBody>
      </p:sp>
      <p:sp>
        <p:nvSpPr>
          <p:cNvPr id="7" name="Plassholder for lysbildenummer 6">
            <a:extLst>
              <a:ext uri="{FF2B5EF4-FFF2-40B4-BE49-F238E27FC236}">
                <a16:creationId xmlns:a16="http://schemas.microsoft.com/office/drawing/2014/main" id="{3B607B03-CB35-B123-859D-A2B09FA628E8}"/>
              </a:ext>
            </a:extLst>
          </p:cNvPr>
          <p:cNvSpPr>
            <a:spLocks noGrp="1"/>
          </p:cNvSpPr>
          <p:nvPr>
            <p:ph type="sldNum" sz="quarter" idx="12"/>
          </p:nvPr>
        </p:nvSpPr>
        <p:spPr/>
        <p:txBody>
          <a:bodyPr/>
          <a:lstStyle/>
          <a:p>
            <a:fld id="{DF28FB93-0A08-4E7D-8E63-9EFA29F1E093}" type="slidenum">
              <a:rPr lang="nb-NO" noProof="0" smtClean="0"/>
              <a:pPr/>
              <a:t>‹#›</a:t>
            </a:fld>
            <a:endParaRPr lang="nb-NO" noProof="0"/>
          </a:p>
        </p:txBody>
      </p:sp>
    </p:spTree>
    <p:extLst>
      <p:ext uri="{BB962C8B-B14F-4D97-AF65-F5344CB8AC3E}">
        <p14:creationId xmlns:p14="http://schemas.microsoft.com/office/powerpoint/2010/main" val="171612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4945D56-4B2B-FD65-BBC9-2841A6294E30}"/>
              </a:ext>
            </a:extLst>
          </p:cNvPr>
          <p:cNvSpPr>
            <a:spLocks noGrp="1"/>
          </p:cNvSpPr>
          <p:nvPr>
            <p:ph type="title"/>
          </p:nvPr>
        </p:nvSpPr>
        <p:spPr>
          <a:xfrm>
            <a:off x="839569" y="365126"/>
            <a:ext cx="10512862"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E01A7043-4C25-A19C-861F-D29826443CA0}"/>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D910F04-089B-925C-9F1E-F3B581A21A00}"/>
              </a:ext>
            </a:extLst>
          </p:cNvPr>
          <p:cNvSpPr>
            <a:spLocks noGrp="1"/>
          </p:cNvSpPr>
          <p:nvPr>
            <p:ph sz="half" idx="2"/>
          </p:nvPr>
        </p:nvSpPr>
        <p:spPr>
          <a:xfrm>
            <a:off x="839570" y="2505075"/>
            <a:ext cx="5156444"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9665545A-CB23-DD5A-B7FB-A9ACD98D3AD8}"/>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0598D162-F546-E582-E7DF-77201ED9007C}"/>
              </a:ext>
            </a:extLst>
          </p:cNvPr>
          <p:cNvSpPr>
            <a:spLocks noGrp="1"/>
          </p:cNvSpPr>
          <p:nvPr>
            <p:ph sz="quarter" idx="4"/>
          </p:nvPr>
        </p:nvSpPr>
        <p:spPr>
          <a:xfrm>
            <a:off x="6170593" y="2505075"/>
            <a:ext cx="518183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974865FB-06E8-9D79-675A-90A504A955EF}"/>
              </a:ext>
            </a:extLst>
          </p:cNvPr>
          <p:cNvSpPr>
            <a:spLocks noGrp="1"/>
          </p:cNvSpPr>
          <p:nvPr>
            <p:ph type="dt" sz="half" idx="10"/>
          </p:nvPr>
        </p:nvSpPr>
        <p:spPr/>
        <p:txBody>
          <a:bodyPr/>
          <a:lstStyle/>
          <a:p>
            <a:fld id="{836CE5C0-DDAB-48C6-BDD0-9C3768705DB4}" type="datetime1">
              <a:rPr lang="nb-NO" smtClean="0"/>
              <a:t>26.03.2025</a:t>
            </a:fld>
            <a:endParaRPr lang="nb-NO" dirty="0"/>
          </a:p>
        </p:txBody>
      </p:sp>
      <p:sp>
        <p:nvSpPr>
          <p:cNvPr id="8" name="Plassholder for bunntekst 7">
            <a:extLst>
              <a:ext uri="{FF2B5EF4-FFF2-40B4-BE49-F238E27FC236}">
                <a16:creationId xmlns:a16="http://schemas.microsoft.com/office/drawing/2014/main" id="{B2EA8837-63B7-D94F-73FB-1197E96A8B1C}"/>
              </a:ext>
            </a:extLst>
          </p:cNvPr>
          <p:cNvSpPr>
            <a:spLocks noGrp="1"/>
          </p:cNvSpPr>
          <p:nvPr>
            <p:ph type="ftr" sz="quarter" idx="11"/>
          </p:nvPr>
        </p:nvSpPr>
        <p:spPr/>
        <p:txBody>
          <a:bodyPr/>
          <a:lstStyle/>
          <a:p>
            <a:r>
              <a:rPr lang="nb-NO"/>
              <a:t>Legg til en bunntekst</a:t>
            </a:r>
            <a:endParaRPr lang="nb-NO" dirty="0"/>
          </a:p>
        </p:txBody>
      </p:sp>
      <p:sp>
        <p:nvSpPr>
          <p:cNvPr id="9" name="Plassholder for lysbildenummer 8">
            <a:extLst>
              <a:ext uri="{FF2B5EF4-FFF2-40B4-BE49-F238E27FC236}">
                <a16:creationId xmlns:a16="http://schemas.microsoft.com/office/drawing/2014/main" id="{9F886673-FB7F-3126-B3F5-B88B0787F810}"/>
              </a:ext>
            </a:extLst>
          </p:cNvPr>
          <p:cNvSpPr>
            <a:spLocks noGrp="1"/>
          </p:cNvSpPr>
          <p:nvPr>
            <p:ph type="sldNum" sz="quarter" idx="12"/>
          </p:nvPr>
        </p:nvSpPr>
        <p:spPr/>
        <p:txBody>
          <a:bodyPr/>
          <a:lstStyle/>
          <a:p>
            <a:fld id="{DF28FB93-0A08-4E7D-8E63-9EFA29F1E093}" type="slidenum">
              <a:rPr lang="nb-NO" smtClean="0"/>
              <a:pPr/>
              <a:t>‹#›</a:t>
            </a:fld>
            <a:endParaRPr lang="nb-NO" dirty="0"/>
          </a:p>
        </p:txBody>
      </p:sp>
    </p:spTree>
    <p:extLst>
      <p:ext uri="{BB962C8B-B14F-4D97-AF65-F5344CB8AC3E}">
        <p14:creationId xmlns:p14="http://schemas.microsoft.com/office/powerpoint/2010/main" val="319658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CDF7AF-D22C-537F-4A40-08E6AD08713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D621793A-13F8-9786-E32B-9F9A6618BA1B}"/>
              </a:ext>
            </a:extLst>
          </p:cNvPr>
          <p:cNvSpPr>
            <a:spLocks noGrp="1"/>
          </p:cNvSpPr>
          <p:nvPr>
            <p:ph type="dt" sz="half" idx="10"/>
          </p:nvPr>
        </p:nvSpPr>
        <p:spPr/>
        <p:txBody>
          <a:bodyPr/>
          <a:lstStyle/>
          <a:p>
            <a:fld id="{D7368A95-8F19-4052-9A56-15EAA66C72C7}" type="datetime1">
              <a:rPr lang="nb-NO" smtClean="0"/>
              <a:t>26.03.2025</a:t>
            </a:fld>
            <a:endParaRPr lang="nb-NO" dirty="0"/>
          </a:p>
        </p:txBody>
      </p:sp>
      <p:sp>
        <p:nvSpPr>
          <p:cNvPr id="4" name="Plassholder for bunntekst 3">
            <a:extLst>
              <a:ext uri="{FF2B5EF4-FFF2-40B4-BE49-F238E27FC236}">
                <a16:creationId xmlns:a16="http://schemas.microsoft.com/office/drawing/2014/main" id="{E8C70924-C14F-F8F3-84A4-389FC8DA71D4}"/>
              </a:ext>
            </a:extLst>
          </p:cNvPr>
          <p:cNvSpPr>
            <a:spLocks noGrp="1"/>
          </p:cNvSpPr>
          <p:nvPr>
            <p:ph type="ftr" sz="quarter" idx="11"/>
          </p:nvPr>
        </p:nvSpPr>
        <p:spPr/>
        <p:txBody>
          <a:bodyPr/>
          <a:lstStyle/>
          <a:p>
            <a:r>
              <a:rPr lang="nb-NO"/>
              <a:t>Legg til en bunntekst</a:t>
            </a:r>
            <a:endParaRPr lang="nb-NO" dirty="0"/>
          </a:p>
        </p:txBody>
      </p:sp>
      <p:sp>
        <p:nvSpPr>
          <p:cNvPr id="5" name="Plassholder for lysbildenummer 4">
            <a:extLst>
              <a:ext uri="{FF2B5EF4-FFF2-40B4-BE49-F238E27FC236}">
                <a16:creationId xmlns:a16="http://schemas.microsoft.com/office/drawing/2014/main" id="{F7F953F7-D1B2-A25A-A8B3-59D83AA620C1}"/>
              </a:ext>
            </a:extLst>
          </p:cNvPr>
          <p:cNvSpPr>
            <a:spLocks noGrp="1"/>
          </p:cNvSpPr>
          <p:nvPr>
            <p:ph type="sldNum" sz="quarter" idx="12"/>
          </p:nvPr>
        </p:nvSpPr>
        <p:spPr/>
        <p:txBody>
          <a:bodyPr/>
          <a:lstStyle/>
          <a:p>
            <a:fld id="{DF28FB93-0A08-4E7D-8E63-9EFA29F1E093}" type="slidenum">
              <a:rPr lang="nb-NO" smtClean="0"/>
              <a:pPr/>
              <a:t>‹#›</a:t>
            </a:fld>
            <a:endParaRPr lang="nb-NO" dirty="0"/>
          </a:p>
        </p:txBody>
      </p:sp>
    </p:spTree>
    <p:extLst>
      <p:ext uri="{BB962C8B-B14F-4D97-AF65-F5344CB8AC3E}">
        <p14:creationId xmlns:p14="http://schemas.microsoft.com/office/powerpoint/2010/main" val="35691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532E920E-0E99-EC65-F2FD-80269562F43E}"/>
              </a:ext>
            </a:extLst>
          </p:cNvPr>
          <p:cNvSpPr>
            <a:spLocks noGrp="1"/>
          </p:cNvSpPr>
          <p:nvPr>
            <p:ph type="dt" sz="half" idx="10"/>
          </p:nvPr>
        </p:nvSpPr>
        <p:spPr/>
        <p:txBody>
          <a:bodyPr/>
          <a:lstStyle/>
          <a:p>
            <a:fld id="{6901B999-0231-4C01-BDD7-05DFAC5DF35F}" type="datetime1">
              <a:rPr lang="nb-NO" noProof="0" smtClean="0"/>
              <a:t>26.03.2025</a:t>
            </a:fld>
            <a:endParaRPr lang="nb-NO" noProof="0"/>
          </a:p>
        </p:txBody>
      </p:sp>
      <p:sp>
        <p:nvSpPr>
          <p:cNvPr id="3" name="Plassholder for bunntekst 2">
            <a:extLst>
              <a:ext uri="{FF2B5EF4-FFF2-40B4-BE49-F238E27FC236}">
                <a16:creationId xmlns:a16="http://schemas.microsoft.com/office/drawing/2014/main" id="{2724F57A-714D-E90F-8A6E-C89FDB93E5EE}"/>
              </a:ext>
            </a:extLst>
          </p:cNvPr>
          <p:cNvSpPr>
            <a:spLocks noGrp="1"/>
          </p:cNvSpPr>
          <p:nvPr>
            <p:ph type="ftr" sz="quarter" idx="11"/>
          </p:nvPr>
        </p:nvSpPr>
        <p:spPr/>
        <p:txBody>
          <a:bodyPr/>
          <a:lstStyle/>
          <a:p>
            <a:r>
              <a:rPr lang="nb-NO" noProof="0"/>
              <a:t>Legg til en bunntekst</a:t>
            </a:r>
          </a:p>
        </p:txBody>
      </p:sp>
      <p:sp>
        <p:nvSpPr>
          <p:cNvPr id="4" name="Plassholder for lysbildenummer 3">
            <a:extLst>
              <a:ext uri="{FF2B5EF4-FFF2-40B4-BE49-F238E27FC236}">
                <a16:creationId xmlns:a16="http://schemas.microsoft.com/office/drawing/2014/main" id="{5E4A9F53-281E-65DB-376A-B0D5EF66D781}"/>
              </a:ext>
            </a:extLst>
          </p:cNvPr>
          <p:cNvSpPr>
            <a:spLocks noGrp="1"/>
          </p:cNvSpPr>
          <p:nvPr>
            <p:ph type="sldNum" sz="quarter" idx="12"/>
          </p:nvPr>
        </p:nvSpPr>
        <p:spPr/>
        <p:txBody>
          <a:bodyPr/>
          <a:lstStyle/>
          <a:p>
            <a:fld id="{DF28FB93-0A08-4E7D-8E63-9EFA29F1E093}" type="slidenum">
              <a:rPr lang="nb-NO" noProof="0" smtClean="0"/>
              <a:pPr/>
              <a:t>‹#›</a:t>
            </a:fld>
            <a:endParaRPr lang="nb-NO" noProof="0"/>
          </a:p>
        </p:txBody>
      </p:sp>
    </p:spTree>
    <p:extLst>
      <p:ext uri="{BB962C8B-B14F-4D97-AF65-F5344CB8AC3E}">
        <p14:creationId xmlns:p14="http://schemas.microsoft.com/office/powerpoint/2010/main" val="3398258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AF18FF2-4625-74B4-362C-3A9188729C99}"/>
              </a:ext>
            </a:extLst>
          </p:cNvPr>
          <p:cNvSpPr>
            <a:spLocks noGrp="1"/>
          </p:cNvSpPr>
          <p:nvPr>
            <p:ph type="title"/>
          </p:nvPr>
        </p:nvSpPr>
        <p:spPr>
          <a:xfrm>
            <a:off x="839570" y="457200"/>
            <a:ext cx="3931213" cy="1600200"/>
          </a:xfrm>
        </p:spPr>
        <p:txBody>
          <a:bodyPr anchor="b"/>
          <a:lstStyle>
            <a:lvl1pPr>
              <a:defRPr sz="3199"/>
            </a:lvl1pPr>
          </a:lstStyle>
          <a:p>
            <a:r>
              <a:rPr lang="nb-NO"/>
              <a:t>Klikk for å redigere tittelstil</a:t>
            </a:r>
          </a:p>
        </p:txBody>
      </p:sp>
      <p:sp>
        <p:nvSpPr>
          <p:cNvPr id="3" name="Plassholder for innhold 2">
            <a:extLst>
              <a:ext uri="{FF2B5EF4-FFF2-40B4-BE49-F238E27FC236}">
                <a16:creationId xmlns:a16="http://schemas.microsoft.com/office/drawing/2014/main" id="{1D9CD5C9-40F7-64D9-7D4B-8210E0205F58}"/>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9C2B7B4-E873-C20B-9B9C-20573BDE5D02}"/>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58C99989-7483-C6F7-6F81-68D7571598A4}"/>
              </a:ext>
            </a:extLst>
          </p:cNvPr>
          <p:cNvSpPr>
            <a:spLocks noGrp="1"/>
          </p:cNvSpPr>
          <p:nvPr>
            <p:ph type="dt" sz="half" idx="10"/>
          </p:nvPr>
        </p:nvSpPr>
        <p:spPr/>
        <p:txBody>
          <a:bodyPr/>
          <a:lstStyle/>
          <a:p>
            <a:fld id="{38CE3D96-5114-41CD-B133-FFC3DA2BA15F}" type="datetime1">
              <a:rPr lang="nb-NO" noProof="0" smtClean="0"/>
              <a:t>26.03.2025</a:t>
            </a:fld>
            <a:endParaRPr lang="nb-NO" noProof="0"/>
          </a:p>
        </p:txBody>
      </p:sp>
      <p:sp>
        <p:nvSpPr>
          <p:cNvPr id="6" name="Plassholder for bunntekst 5">
            <a:extLst>
              <a:ext uri="{FF2B5EF4-FFF2-40B4-BE49-F238E27FC236}">
                <a16:creationId xmlns:a16="http://schemas.microsoft.com/office/drawing/2014/main" id="{B80D3488-64E0-EC38-CB71-2C60F3353A91}"/>
              </a:ext>
            </a:extLst>
          </p:cNvPr>
          <p:cNvSpPr>
            <a:spLocks noGrp="1"/>
          </p:cNvSpPr>
          <p:nvPr>
            <p:ph type="ftr" sz="quarter" idx="11"/>
          </p:nvPr>
        </p:nvSpPr>
        <p:spPr/>
        <p:txBody>
          <a:bodyPr/>
          <a:lstStyle/>
          <a:p>
            <a:r>
              <a:rPr lang="nb-NO" noProof="0"/>
              <a:t>Legg til en bunntekst</a:t>
            </a:r>
          </a:p>
        </p:txBody>
      </p:sp>
      <p:sp>
        <p:nvSpPr>
          <p:cNvPr id="7" name="Plassholder for lysbildenummer 6">
            <a:extLst>
              <a:ext uri="{FF2B5EF4-FFF2-40B4-BE49-F238E27FC236}">
                <a16:creationId xmlns:a16="http://schemas.microsoft.com/office/drawing/2014/main" id="{E191572D-5960-6411-B136-66074E992278}"/>
              </a:ext>
            </a:extLst>
          </p:cNvPr>
          <p:cNvSpPr>
            <a:spLocks noGrp="1"/>
          </p:cNvSpPr>
          <p:nvPr>
            <p:ph type="sldNum" sz="quarter" idx="12"/>
          </p:nvPr>
        </p:nvSpPr>
        <p:spPr/>
        <p:txBody>
          <a:bodyPr/>
          <a:lstStyle/>
          <a:p>
            <a:fld id="{DF28FB93-0A08-4E7D-8E63-9EFA29F1E093}" type="slidenum">
              <a:rPr lang="nb-NO" noProof="0" smtClean="0"/>
              <a:pPr/>
              <a:t>‹#›</a:t>
            </a:fld>
            <a:endParaRPr lang="nb-NO" noProof="0"/>
          </a:p>
        </p:txBody>
      </p:sp>
    </p:spTree>
    <p:extLst>
      <p:ext uri="{BB962C8B-B14F-4D97-AF65-F5344CB8AC3E}">
        <p14:creationId xmlns:p14="http://schemas.microsoft.com/office/powerpoint/2010/main" val="3389643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74B6D5-4CD5-ED86-70DB-A999B4040CF7}"/>
              </a:ext>
            </a:extLst>
          </p:cNvPr>
          <p:cNvSpPr>
            <a:spLocks noGrp="1"/>
          </p:cNvSpPr>
          <p:nvPr>
            <p:ph type="title"/>
          </p:nvPr>
        </p:nvSpPr>
        <p:spPr>
          <a:xfrm>
            <a:off x="839570" y="457200"/>
            <a:ext cx="3931213" cy="1600200"/>
          </a:xfrm>
        </p:spPr>
        <p:txBody>
          <a:bodyPr anchor="b"/>
          <a:lstStyle>
            <a:lvl1pPr>
              <a:defRPr sz="3199"/>
            </a:lvl1pPr>
          </a:lstStyle>
          <a:p>
            <a:r>
              <a:rPr lang="nb-NO"/>
              <a:t>Klikk for å redigere tittelstil</a:t>
            </a:r>
          </a:p>
        </p:txBody>
      </p:sp>
      <p:sp>
        <p:nvSpPr>
          <p:cNvPr id="3" name="Plassholder for bilde 2">
            <a:extLst>
              <a:ext uri="{FF2B5EF4-FFF2-40B4-BE49-F238E27FC236}">
                <a16:creationId xmlns:a16="http://schemas.microsoft.com/office/drawing/2014/main" id="{14CF8E7F-6A0A-5347-467C-536C68867CFB}"/>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nb-NO"/>
          </a:p>
        </p:txBody>
      </p:sp>
      <p:sp>
        <p:nvSpPr>
          <p:cNvPr id="4" name="Plassholder for tekst 3">
            <a:extLst>
              <a:ext uri="{FF2B5EF4-FFF2-40B4-BE49-F238E27FC236}">
                <a16:creationId xmlns:a16="http://schemas.microsoft.com/office/drawing/2014/main" id="{5369EA8B-B9A2-34E2-2201-9E6A3A63E8A1}"/>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42681A9-84C4-087A-264D-12801F0A06F9}"/>
              </a:ext>
            </a:extLst>
          </p:cNvPr>
          <p:cNvSpPr>
            <a:spLocks noGrp="1"/>
          </p:cNvSpPr>
          <p:nvPr>
            <p:ph type="dt" sz="half" idx="10"/>
          </p:nvPr>
        </p:nvSpPr>
        <p:spPr/>
        <p:txBody>
          <a:bodyPr/>
          <a:lstStyle/>
          <a:p>
            <a:fld id="{45AFC06D-A776-4B2F-9BB4-C45444E28788}" type="datetime1">
              <a:rPr lang="nb-NO" noProof="0" smtClean="0"/>
              <a:t>26.03.2025</a:t>
            </a:fld>
            <a:endParaRPr lang="nb-NO" noProof="0"/>
          </a:p>
        </p:txBody>
      </p:sp>
      <p:sp>
        <p:nvSpPr>
          <p:cNvPr id="6" name="Plassholder for bunntekst 5">
            <a:extLst>
              <a:ext uri="{FF2B5EF4-FFF2-40B4-BE49-F238E27FC236}">
                <a16:creationId xmlns:a16="http://schemas.microsoft.com/office/drawing/2014/main" id="{5A549C5B-8CC9-5F60-A657-95B8A8EB3AAB}"/>
              </a:ext>
            </a:extLst>
          </p:cNvPr>
          <p:cNvSpPr>
            <a:spLocks noGrp="1"/>
          </p:cNvSpPr>
          <p:nvPr>
            <p:ph type="ftr" sz="quarter" idx="11"/>
          </p:nvPr>
        </p:nvSpPr>
        <p:spPr/>
        <p:txBody>
          <a:bodyPr/>
          <a:lstStyle/>
          <a:p>
            <a:r>
              <a:rPr lang="nb-NO" noProof="0"/>
              <a:t>Legg til en bunntekst</a:t>
            </a:r>
          </a:p>
        </p:txBody>
      </p:sp>
      <p:sp>
        <p:nvSpPr>
          <p:cNvPr id="7" name="Plassholder for lysbildenummer 6">
            <a:extLst>
              <a:ext uri="{FF2B5EF4-FFF2-40B4-BE49-F238E27FC236}">
                <a16:creationId xmlns:a16="http://schemas.microsoft.com/office/drawing/2014/main" id="{98DDD014-64DB-7A8C-6EB6-AB1D1504BDB5}"/>
              </a:ext>
            </a:extLst>
          </p:cNvPr>
          <p:cNvSpPr>
            <a:spLocks noGrp="1"/>
          </p:cNvSpPr>
          <p:nvPr>
            <p:ph type="sldNum" sz="quarter" idx="12"/>
          </p:nvPr>
        </p:nvSpPr>
        <p:spPr/>
        <p:txBody>
          <a:bodyPr/>
          <a:lstStyle/>
          <a:p>
            <a:fld id="{DF28FB93-0A08-4E7D-8E63-9EFA29F1E093}" type="slidenum">
              <a:rPr lang="nb-NO" noProof="0" smtClean="0"/>
              <a:pPr/>
              <a:t>‹#›</a:t>
            </a:fld>
            <a:endParaRPr lang="nb-NO" noProof="0"/>
          </a:p>
        </p:txBody>
      </p:sp>
    </p:spTree>
    <p:extLst>
      <p:ext uri="{BB962C8B-B14F-4D97-AF65-F5344CB8AC3E}">
        <p14:creationId xmlns:p14="http://schemas.microsoft.com/office/powerpoint/2010/main" val="744470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65B6BC8-D27A-9194-85F2-37D1C75D3C4D}"/>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3CC1962-84E4-C7E2-E45D-4074222E8CD5}"/>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18D3D47-713F-886F-738E-58BA965916C8}"/>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E76F65-3D28-4F60-8FD4-83F1E875F295}" type="datetime1">
              <a:rPr lang="nb-NO" noProof="0" smtClean="0"/>
              <a:t>26.03.2025</a:t>
            </a:fld>
            <a:endParaRPr lang="nb-NO" noProof="0"/>
          </a:p>
        </p:txBody>
      </p:sp>
      <p:sp>
        <p:nvSpPr>
          <p:cNvPr id="5" name="Plassholder for bunntekst 4">
            <a:extLst>
              <a:ext uri="{FF2B5EF4-FFF2-40B4-BE49-F238E27FC236}">
                <a16:creationId xmlns:a16="http://schemas.microsoft.com/office/drawing/2014/main" id="{6FDE6333-6B14-BDC6-5EE1-33F9C403B338}"/>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nb-NO" noProof="0"/>
              <a:t>Legg til en bunntekst</a:t>
            </a:r>
          </a:p>
        </p:txBody>
      </p:sp>
      <p:sp>
        <p:nvSpPr>
          <p:cNvPr id="6" name="Plassholder for lysbildenummer 5">
            <a:extLst>
              <a:ext uri="{FF2B5EF4-FFF2-40B4-BE49-F238E27FC236}">
                <a16:creationId xmlns:a16="http://schemas.microsoft.com/office/drawing/2014/main" id="{5DA821C5-182D-9A40-F893-F26E3B7CED8C}"/>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28FB93-0A08-4E7D-8E63-9EFA29F1E093}" type="slidenum">
              <a:rPr lang="nb-NO" noProof="0" smtClean="0"/>
              <a:pPr/>
              <a:t>‹#›</a:t>
            </a:fld>
            <a:endParaRPr lang="nb-NO" noProof="0"/>
          </a:p>
        </p:txBody>
      </p:sp>
    </p:spTree>
    <p:extLst>
      <p:ext uri="{BB962C8B-B14F-4D97-AF65-F5344CB8AC3E}">
        <p14:creationId xmlns:p14="http://schemas.microsoft.com/office/powerpoint/2010/main" val="1669513406"/>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1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0"/>
            <a:ext cx="1218577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Plassholder for lysbildenummer 1">
            <a:extLst>
              <a:ext uri="{FF2B5EF4-FFF2-40B4-BE49-F238E27FC236}">
                <a16:creationId xmlns:a16="http://schemas.microsoft.com/office/drawing/2014/main" id="{464E2536-90C1-A450-B5CA-9043E4DE4E14}"/>
              </a:ext>
            </a:extLst>
          </p:cNvPr>
          <p:cNvSpPr>
            <a:spLocks noGrp="1"/>
          </p:cNvSpPr>
          <p:nvPr>
            <p:ph type="sldNum" sz="quarter" idx="12"/>
          </p:nvPr>
        </p:nvSpPr>
        <p:spPr>
          <a:xfrm>
            <a:off x="8608357" y="6356350"/>
            <a:ext cx="2742486" cy="365125"/>
          </a:xfrm>
        </p:spPr>
        <p:txBody>
          <a:bodyPr>
            <a:normAutofit/>
          </a:bodyPr>
          <a:lstStyle/>
          <a:p>
            <a:pPr>
              <a:spcAft>
                <a:spcPts val="600"/>
              </a:spcAft>
            </a:pPr>
            <a:fld id="{DF28FB93-0A08-4E7D-8E63-9EFA29F1E093}" type="slidenum">
              <a:rPr lang="nb-NO" noProof="0">
                <a:solidFill>
                  <a:srgbClr val="FFFFFF"/>
                </a:solidFill>
              </a:rPr>
              <a:pPr>
                <a:spcAft>
                  <a:spcPts val="600"/>
                </a:spcAft>
              </a:pPr>
              <a:t>1</a:t>
            </a:fld>
            <a:endParaRPr lang="nb-NO" noProof="0">
              <a:solidFill>
                <a:srgbClr val="FFFFFF"/>
              </a:solidFill>
            </a:endParaRPr>
          </a:p>
        </p:txBody>
      </p:sp>
      <p:pic>
        <p:nvPicPr>
          <p:cNvPr id="4" name="Bilde 3" descr="Et bilde som inneholder Font, Grafikk, tekst, grafisk design&#10;&#10;KI-generert innhold kan være feil.">
            <a:extLst>
              <a:ext uri="{FF2B5EF4-FFF2-40B4-BE49-F238E27FC236}">
                <a16:creationId xmlns:a16="http://schemas.microsoft.com/office/drawing/2014/main" id="{103908A4-D3DA-B484-F53E-01EEBBF17B7E}"/>
              </a:ext>
            </a:extLst>
          </p:cNvPr>
          <p:cNvPicPr>
            <a:picLocks noChangeAspect="1"/>
          </p:cNvPicPr>
          <p:nvPr/>
        </p:nvPicPr>
        <p:blipFill>
          <a:blip r:embed="rId2"/>
          <a:srcRect r="7" b="-1"/>
          <a:stretch/>
        </p:blipFill>
        <p:spPr>
          <a:xfrm>
            <a:off x="20" y="1282"/>
            <a:ext cx="12188805" cy="6856718"/>
          </a:xfrm>
          <a:prstGeom prst="rect">
            <a:avLst/>
          </a:prstGeom>
        </p:spPr>
      </p:pic>
    </p:spTree>
    <p:extLst>
      <p:ext uri="{BB962C8B-B14F-4D97-AF65-F5344CB8AC3E}">
        <p14:creationId xmlns:p14="http://schemas.microsoft.com/office/powerpoint/2010/main" val="26068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5732F-17A9-82FA-E72C-2792A3D93D63}"/>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E06758B2-4B26-0E36-FDA8-AA47D03197AD}"/>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CF0B8D0C-A39F-9242-8DB8-C39E15B19C64}"/>
              </a:ext>
            </a:extLst>
          </p:cNvPr>
          <p:cNvSpPr>
            <a:spLocks noGrp="1"/>
          </p:cNvSpPr>
          <p:nvPr>
            <p:ph type="sldNum" sz="quarter" idx="12"/>
          </p:nvPr>
        </p:nvSpPr>
        <p:spPr/>
        <p:txBody>
          <a:bodyPr/>
          <a:lstStyle/>
          <a:p>
            <a:fld id="{DF28FB93-0A08-4E7D-8E63-9EFA29F1E093}" type="slidenum">
              <a:rPr lang="nb-NO" smtClean="0"/>
              <a:pPr/>
              <a:t>10</a:t>
            </a:fld>
            <a:endParaRPr lang="nb-NO" dirty="0"/>
          </a:p>
        </p:txBody>
      </p:sp>
      <p:sp>
        <p:nvSpPr>
          <p:cNvPr id="2" name="Tittel 2">
            <a:extLst>
              <a:ext uri="{FF2B5EF4-FFF2-40B4-BE49-F238E27FC236}">
                <a16:creationId xmlns:a16="http://schemas.microsoft.com/office/drawing/2014/main" id="{2B6CA599-968C-10C8-B58D-66B37384E100}"/>
              </a:ext>
            </a:extLst>
          </p:cNvPr>
          <p:cNvSpPr>
            <a:spLocks noGrp="1"/>
          </p:cNvSpPr>
          <p:nvPr>
            <p:ph type="title"/>
          </p:nvPr>
        </p:nvSpPr>
        <p:spPr>
          <a:xfrm>
            <a:off x="837982" y="365127"/>
            <a:ext cx="10512862" cy="831626"/>
          </a:xfrm>
        </p:spPr>
        <p:txBody>
          <a:bodyPr rtlCol="0">
            <a:normAutofit/>
          </a:bodyPr>
          <a:lstStyle/>
          <a:p>
            <a:pPr rtl="0"/>
            <a:r>
              <a:rPr lang="nb-NO" sz="4400" b="1" dirty="0">
                <a:latin typeface="+mn-lt"/>
              </a:rPr>
              <a:t>VIKTIGE DATOER </a:t>
            </a:r>
          </a:p>
        </p:txBody>
      </p:sp>
      <p:sp>
        <p:nvSpPr>
          <p:cNvPr id="3" name="Plassholder for innhold 1">
            <a:extLst>
              <a:ext uri="{FF2B5EF4-FFF2-40B4-BE49-F238E27FC236}">
                <a16:creationId xmlns:a16="http://schemas.microsoft.com/office/drawing/2014/main" id="{CD8E6A26-FDE5-6E05-7EA9-4415890EDCEC}"/>
              </a:ext>
            </a:extLst>
          </p:cNvPr>
          <p:cNvSpPr>
            <a:spLocks noGrp="1"/>
          </p:cNvSpPr>
          <p:nvPr>
            <p:ph idx="1"/>
          </p:nvPr>
        </p:nvSpPr>
        <p:spPr>
          <a:xfrm>
            <a:off x="837982" y="1268760"/>
            <a:ext cx="10729038" cy="4908203"/>
          </a:xfrm>
        </p:spPr>
        <p:txBody>
          <a:bodyPr rtlCol="0"/>
          <a:lstStyle/>
          <a:p>
            <a:pPr rtl="0"/>
            <a:r>
              <a:rPr lang="nb-NO" sz="2200" dirty="0">
                <a:latin typeface="Calibri" panose="020F0502020204030204" pitchFamily="34" charset="0"/>
              </a:rPr>
              <a:t>I beboermappen så vil det være informert om viktige datoer. Det er viktig at undernevnte datoer og tidspunkter overholdes, da forsinket tilgang/ adkomst kan få ringvirkninger for hele fremdriften i prosjektet.</a:t>
            </a:r>
          </a:p>
          <a:p>
            <a:pPr rtl="0"/>
            <a:endParaRPr lang="nb-NO" dirty="0">
              <a:latin typeface="Calibri" panose="020F0502020204030204" pitchFamily="34" charset="0"/>
            </a:endParaRPr>
          </a:p>
          <a:p>
            <a:pPr rtl="0"/>
            <a:endParaRPr lang="nb-NO" dirty="0">
              <a:latin typeface="Calibri" panose="020F0502020204030204" pitchFamily="34" charset="0"/>
            </a:endParaRPr>
          </a:p>
        </p:txBody>
      </p:sp>
      <p:pic>
        <p:nvPicPr>
          <p:cNvPr id="6" name="Bilde 5">
            <a:extLst>
              <a:ext uri="{FF2B5EF4-FFF2-40B4-BE49-F238E27FC236}">
                <a16:creationId xmlns:a16="http://schemas.microsoft.com/office/drawing/2014/main" id="{0664F1D9-6547-B829-9DFC-9611A7ED18A7}"/>
              </a:ext>
            </a:extLst>
          </p:cNvPr>
          <p:cNvPicPr>
            <a:picLocks noChangeAspect="1"/>
          </p:cNvPicPr>
          <p:nvPr/>
        </p:nvPicPr>
        <p:blipFill>
          <a:blip r:embed="rId3"/>
          <a:stretch>
            <a:fillRect/>
          </a:stretch>
        </p:blipFill>
        <p:spPr>
          <a:xfrm>
            <a:off x="9954957" y="168386"/>
            <a:ext cx="2161859" cy="513441"/>
          </a:xfrm>
          <a:prstGeom prst="rect">
            <a:avLst/>
          </a:prstGeom>
        </p:spPr>
      </p:pic>
      <p:pic>
        <p:nvPicPr>
          <p:cNvPr id="7" name="Bilde 6">
            <a:extLst>
              <a:ext uri="{FF2B5EF4-FFF2-40B4-BE49-F238E27FC236}">
                <a16:creationId xmlns:a16="http://schemas.microsoft.com/office/drawing/2014/main" id="{152169A3-DFBF-83AA-413F-10431465301D}"/>
              </a:ext>
            </a:extLst>
          </p:cNvPr>
          <p:cNvPicPr>
            <a:picLocks noChangeAspect="1"/>
          </p:cNvPicPr>
          <p:nvPr/>
        </p:nvPicPr>
        <p:blipFill>
          <a:blip r:embed="rId4"/>
          <a:stretch>
            <a:fillRect/>
          </a:stretch>
        </p:blipFill>
        <p:spPr>
          <a:xfrm>
            <a:off x="860786" y="2276872"/>
            <a:ext cx="10130170" cy="4487024"/>
          </a:xfrm>
          <a:prstGeom prst="rect">
            <a:avLst/>
          </a:prstGeom>
        </p:spPr>
      </p:pic>
    </p:spTree>
    <p:extLst>
      <p:ext uri="{BB962C8B-B14F-4D97-AF65-F5344CB8AC3E}">
        <p14:creationId xmlns:p14="http://schemas.microsoft.com/office/powerpoint/2010/main" val="39644161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AAB59-74AC-962D-E539-35AF97EC627A}"/>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B2B7BB9B-F7DD-EC8E-8040-10096F505855}"/>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3A7F2441-A1B3-D25B-1324-B475313102ED}"/>
              </a:ext>
            </a:extLst>
          </p:cNvPr>
          <p:cNvSpPr>
            <a:spLocks noGrp="1"/>
          </p:cNvSpPr>
          <p:nvPr>
            <p:ph type="sldNum" sz="quarter" idx="12"/>
          </p:nvPr>
        </p:nvSpPr>
        <p:spPr/>
        <p:txBody>
          <a:bodyPr/>
          <a:lstStyle/>
          <a:p>
            <a:fld id="{DF28FB93-0A08-4E7D-8E63-9EFA29F1E093}" type="slidenum">
              <a:rPr lang="nb-NO" smtClean="0"/>
              <a:pPr/>
              <a:t>11</a:t>
            </a:fld>
            <a:endParaRPr lang="nb-NO" dirty="0"/>
          </a:p>
        </p:txBody>
      </p:sp>
      <p:sp>
        <p:nvSpPr>
          <p:cNvPr id="2" name="Tittel 2">
            <a:extLst>
              <a:ext uri="{FF2B5EF4-FFF2-40B4-BE49-F238E27FC236}">
                <a16:creationId xmlns:a16="http://schemas.microsoft.com/office/drawing/2014/main" id="{ECC6185C-5815-FADE-28FB-5904EE27B89D}"/>
              </a:ext>
            </a:extLst>
          </p:cNvPr>
          <p:cNvSpPr>
            <a:spLocks noGrp="1"/>
          </p:cNvSpPr>
          <p:nvPr>
            <p:ph type="title"/>
          </p:nvPr>
        </p:nvSpPr>
        <p:spPr>
          <a:xfrm>
            <a:off x="598492" y="438612"/>
            <a:ext cx="11030072" cy="830148"/>
          </a:xfrm>
        </p:spPr>
        <p:txBody>
          <a:bodyPr rtlCol="0" anchor="ctr">
            <a:normAutofit/>
          </a:bodyPr>
          <a:lstStyle/>
          <a:p>
            <a:pPr rtl="0"/>
            <a:r>
              <a:rPr lang="nb-NO" sz="4400" b="1" dirty="0">
                <a:latin typeface="+mn-lt"/>
              </a:rPr>
              <a:t>Byggetid </a:t>
            </a:r>
          </a:p>
        </p:txBody>
      </p:sp>
      <p:sp>
        <p:nvSpPr>
          <p:cNvPr id="3" name="Plassholder for innhold 1">
            <a:extLst>
              <a:ext uri="{FF2B5EF4-FFF2-40B4-BE49-F238E27FC236}">
                <a16:creationId xmlns:a16="http://schemas.microsoft.com/office/drawing/2014/main" id="{ECB3DCAA-B547-59E6-B3E3-7B6F4F379034}"/>
              </a:ext>
            </a:extLst>
          </p:cNvPr>
          <p:cNvSpPr>
            <a:spLocks noGrp="1"/>
          </p:cNvSpPr>
          <p:nvPr>
            <p:ph idx="1"/>
          </p:nvPr>
        </p:nvSpPr>
        <p:spPr>
          <a:xfrm>
            <a:off x="648224" y="1222183"/>
            <a:ext cx="10612589" cy="4871113"/>
          </a:xfrm>
        </p:spPr>
        <p:txBody>
          <a:bodyPr rtlCol="0" anchor="ctr">
            <a:noAutofit/>
          </a:bodyPr>
          <a:lstStyle/>
          <a:p>
            <a:r>
              <a:rPr lang="nb-NO" sz="1900" dirty="0"/>
              <a:t>Byggetiden per bad er 5 uker + 1 uke for flekkarbeid, kontrollbefaringer og eventuelle utbedringer av mangler.</a:t>
            </a:r>
          </a:p>
          <a:p>
            <a:r>
              <a:rPr lang="nb-NO" sz="1900" dirty="0"/>
              <a:t>Badet kan ikke brukes i byggeperioden. Det er satt opp provisorisk WC og dusjvogn utenfor Ole Vigs </a:t>
            </a:r>
            <a:r>
              <a:rPr lang="nb-NO" sz="1900" dirty="0" err="1"/>
              <a:t>gt</a:t>
            </a:r>
            <a:r>
              <a:rPr lang="nb-NO" sz="1900" dirty="0"/>
              <a:t> 8B </a:t>
            </a:r>
          </a:p>
          <a:p>
            <a:r>
              <a:rPr lang="nb-NO" sz="1900" dirty="0"/>
              <a:t>Vann på kjøkken skal være tilbake og i drift 14 dager etter oppstartsdato for de som bor hjemme. </a:t>
            </a:r>
          </a:p>
          <a:p>
            <a:r>
              <a:rPr lang="nb-NO" sz="1900" dirty="0"/>
              <a:t>Funksjonelt bad skal være klart fredag i den femte arbeidsuken og leiligheten skal være innflytningsklar. Utbedring av mangler, kontroll og overtagelse i den sjette arbeidsuken. </a:t>
            </a:r>
          </a:p>
          <a:p>
            <a:r>
              <a:rPr lang="nb-NO" sz="1900" dirty="0"/>
              <a:t>Vanlig arbeidstid for arbeiderne vil være 07:00 – 17:00. Støyende arbeider begrenses til innenfor </a:t>
            </a:r>
            <a:r>
              <a:rPr lang="nb-NO" sz="1900" dirty="0" err="1"/>
              <a:t>kl</a:t>
            </a:r>
            <a:r>
              <a:rPr lang="nb-NO" sz="1900" dirty="0"/>
              <a:t> 08-16. Mindre støyende arbeider kan forekomme mellom </a:t>
            </a:r>
            <a:r>
              <a:rPr lang="nb-NO" sz="1900" dirty="0" err="1"/>
              <a:t>kl</a:t>
            </a:r>
            <a:r>
              <a:rPr lang="nb-NO" sz="1900" dirty="0"/>
              <a:t> 16 -21 på hverdager og på lørdager mellom </a:t>
            </a:r>
            <a:r>
              <a:rPr lang="nb-NO" sz="1900" dirty="0" err="1"/>
              <a:t>kl</a:t>
            </a:r>
            <a:r>
              <a:rPr lang="nb-NO" sz="1900" dirty="0"/>
              <a:t> 09-15 hvis det er nødvendig for å opprettholde fremdriften. </a:t>
            </a:r>
          </a:p>
          <a:p>
            <a:r>
              <a:rPr lang="nb-NO" sz="1900" dirty="0"/>
              <a:t>NB, det er begrenset med tid per leilighet </a:t>
            </a:r>
            <a:r>
              <a:rPr lang="nb-NO" sz="1900" dirty="0" err="1"/>
              <a:t>ifht</a:t>
            </a:r>
            <a:r>
              <a:rPr lang="nb-NO" sz="1900" dirty="0"/>
              <a:t> bestilling og eventuelle endringer, og det vil kunne tilkomme tilleggskostnader ved sen tilbakemelding  etter gitte frister.</a:t>
            </a:r>
          </a:p>
          <a:p>
            <a:r>
              <a:rPr lang="nb-NO" sz="1900" dirty="0"/>
              <a:t>Arbeid i kjeller med vann, avløpsrør, branntetting ol vil på gå i </a:t>
            </a:r>
            <a:r>
              <a:rPr lang="nb-NO" sz="1900" dirty="0" err="1"/>
              <a:t>ca</a:t>
            </a:r>
            <a:r>
              <a:rPr lang="nb-NO" sz="1900" dirty="0"/>
              <a:t> 6 uker fra oppstartdato på første leilighet i den aktuelle blokken. </a:t>
            </a:r>
          </a:p>
          <a:p>
            <a:pPr rtl="0"/>
            <a:endParaRPr lang="nb-NO" sz="2000" dirty="0"/>
          </a:p>
        </p:txBody>
      </p:sp>
      <p:pic>
        <p:nvPicPr>
          <p:cNvPr id="6" name="Bilde 5">
            <a:extLst>
              <a:ext uri="{FF2B5EF4-FFF2-40B4-BE49-F238E27FC236}">
                <a16:creationId xmlns:a16="http://schemas.microsoft.com/office/drawing/2014/main" id="{649C6456-0C1D-E5B6-E2DB-D54ABC4F5298}"/>
              </a:ext>
            </a:extLst>
          </p:cNvPr>
          <p:cNvPicPr>
            <a:picLocks noChangeAspect="1"/>
          </p:cNvPicPr>
          <p:nvPr/>
        </p:nvPicPr>
        <p:blipFill>
          <a:blip r:embed="rId3"/>
          <a:stretch>
            <a:fillRect/>
          </a:stretch>
        </p:blipFill>
        <p:spPr>
          <a:xfrm>
            <a:off x="9470592" y="5802844"/>
            <a:ext cx="2161859" cy="513441"/>
          </a:xfrm>
          <a:prstGeom prst="rect">
            <a:avLst/>
          </a:prstGeom>
        </p:spPr>
      </p:pic>
    </p:spTree>
    <p:extLst>
      <p:ext uri="{BB962C8B-B14F-4D97-AF65-F5344CB8AC3E}">
        <p14:creationId xmlns:p14="http://schemas.microsoft.com/office/powerpoint/2010/main" val="33589732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09A75-6B7A-3BEF-C1A6-CBDA58A32662}"/>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75F48237-4541-FBD2-61F2-04396B6F6EEE}"/>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207A63F1-284A-8EB0-A22A-08851BB3FCA5}"/>
              </a:ext>
            </a:extLst>
          </p:cNvPr>
          <p:cNvSpPr>
            <a:spLocks noGrp="1"/>
          </p:cNvSpPr>
          <p:nvPr>
            <p:ph type="sldNum" sz="quarter" idx="12"/>
          </p:nvPr>
        </p:nvSpPr>
        <p:spPr/>
        <p:txBody>
          <a:bodyPr/>
          <a:lstStyle/>
          <a:p>
            <a:fld id="{DF28FB93-0A08-4E7D-8E63-9EFA29F1E093}" type="slidenum">
              <a:rPr lang="nb-NO" smtClean="0"/>
              <a:pPr/>
              <a:t>12</a:t>
            </a:fld>
            <a:endParaRPr lang="nb-NO" dirty="0"/>
          </a:p>
        </p:txBody>
      </p:sp>
      <p:sp>
        <p:nvSpPr>
          <p:cNvPr id="2" name="Tittel 2">
            <a:extLst>
              <a:ext uri="{FF2B5EF4-FFF2-40B4-BE49-F238E27FC236}">
                <a16:creationId xmlns:a16="http://schemas.microsoft.com/office/drawing/2014/main" id="{3BE3F381-4E53-F988-6716-0EAFE737E308}"/>
              </a:ext>
            </a:extLst>
          </p:cNvPr>
          <p:cNvSpPr>
            <a:spLocks noGrp="1"/>
          </p:cNvSpPr>
          <p:nvPr>
            <p:ph type="title"/>
          </p:nvPr>
        </p:nvSpPr>
        <p:spPr>
          <a:xfrm>
            <a:off x="579376" y="473830"/>
            <a:ext cx="11030072" cy="1226978"/>
          </a:xfrm>
        </p:spPr>
        <p:txBody>
          <a:bodyPr rtlCol="0" anchor="ctr">
            <a:normAutofit/>
          </a:bodyPr>
          <a:lstStyle/>
          <a:p>
            <a:pPr rtl="0"/>
            <a:r>
              <a:rPr lang="nb-NO" sz="4400" b="1" dirty="0">
                <a:latin typeface="+mn-lt"/>
              </a:rPr>
              <a:t>Provisorier </a:t>
            </a:r>
          </a:p>
        </p:txBody>
      </p:sp>
      <p:sp>
        <p:nvSpPr>
          <p:cNvPr id="3" name="Plassholder for innhold 1">
            <a:extLst>
              <a:ext uri="{FF2B5EF4-FFF2-40B4-BE49-F238E27FC236}">
                <a16:creationId xmlns:a16="http://schemas.microsoft.com/office/drawing/2014/main" id="{EB969F1F-2066-AADD-5483-DD5F4169B46C}"/>
              </a:ext>
            </a:extLst>
          </p:cNvPr>
          <p:cNvSpPr>
            <a:spLocks noGrp="1"/>
          </p:cNvSpPr>
          <p:nvPr>
            <p:ph idx="1"/>
          </p:nvPr>
        </p:nvSpPr>
        <p:spPr>
          <a:xfrm>
            <a:off x="648224" y="1412776"/>
            <a:ext cx="10612589" cy="2808312"/>
          </a:xfrm>
        </p:spPr>
        <p:txBody>
          <a:bodyPr rtlCol="0" anchor="ctr">
            <a:noAutofit/>
          </a:bodyPr>
          <a:lstStyle/>
          <a:p>
            <a:pPr rtl="0"/>
            <a:r>
              <a:rPr lang="nb-NO" sz="2200" dirty="0"/>
              <a:t>Provisorisk bad / dusj og WC vogn etableres utenfor Ole Vigs gate 8B.</a:t>
            </a:r>
          </a:p>
          <a:p>
            <a:pPr rtl="0"/>
            <a:r>
              <a:rPr lang="nb-NO" sz="2200" dirty="0"/>
              <a:t>Provisoriet består av dusj, servant med speil og toalett. </a:t>
            </a:r>
          </a:p>
          <a:p>
            <a:pPr rtl="0"/>
            <a:r>
              <a:rPr lang="nb-NO" sz="2200" dirty="0"/>
              <a:t>Ta med toalettpapir, såpe og øvrige toalettartikler til eget bruk. </a:t>
            </a:r>
          </a:p>
          <a:p>
            <a:r>
              <a:rPr lang="nb-NO" sz="2200" dirty="0"/>
              <a:t>Vennligst ta hensyn de anbefalinger som er hengt opp i provisoriet, og ta hensyn til at det provisoriske badet benyttes av flere. Rydd etter eget bruk. </a:t>
            </a:r>
          </a:p>
          <a:p>
            <a:r>
              <a:rPr lang="nb-NO" sz="2200" dirty="0"/>
              <a:t>Provisoriene vil bli vasket hver uke, og ellers ved behov.  </a:t>
            </a:r>
          </a:p>
        </p:txBody>
      </p:sp>
      <p:pic>
        <p:nvPicPr>
          <p:cNvPr id="6" name="Bilde 5">
            <a:extLst>
              <a:ext uri="{FF2B5EF4-FFF2-40B4-BE49-F238E27FC236}">
                <a16:creationId xmlns:a16="http://schemas.microsoft.com/office/drawing/2014/main" id="{A218B810-46DC-FE69-0911-98BF32677D70}"/>
              </a:ext>
            </a:extLst>
          </p:cNvPr>
          <p:cNvPicPr>
            <a:picLocks noChangeAspect="1"/>
          </p:cNvPicPr>
          <p:nvPr/>
        </p:nvPicPr>
        <p:blipFill>
          <a:blip r:embed="rId3"/>
          <a:stretch>
            <a:fillRect/>
          </a:stretch>
        </p:blipFill>
        <p:spPr>
          <a:xfrm>
            <a:off x="9470592" y="5802844"/>
            <a:ext cx="2161859" cy="513441"/>
          </a:xfrm>
          <a:prstGeom prst="rect">
            <a:avLst/>
          </a:prstGeom>
        </p:spPr>
      </p:pic>
      <p:pic>
        <p:nvPicPr>
          <p:cNvPr id="7" name="Bilde 6">
            <a:extLst>
              <a:ext uri="{FF2B5EF4-FFF2-40B4-BE49-F238E27FC236}">
                <a16:creationId xmlns:a16="http://schemas.microsoft.com/office/drawing/2014/main" id="{B97400B6-5045-5C48-6D3E-B099C381ACA4}"/>
              </a:ext>
            </a:extLst>
          </p:cNvPr>
          <p:cNvPicPr>
            <a:picLocks noChangeAspect="1"/>
          </p:cNvPicPr>
          <p:nvPr/>
        </p:nvPicPr>
        <p:blipFill>
          <a:blip r:embed="rId4"/>
          <a:stretch>
            <a:fillRect/>
          </a:stretch>
        </p:blipFill>
        <p:spPr>
          <a:xfrm>
            <a:off x="3862165" y="4293097"/>
            <a:ext cx="3411882" cy="1890830"/>
          </a:xfrm>
          <a:prstGeom prst="rect">
            <a:avLst/>
          </a:prstGeom>
        </p:spPr>
      </p:pic>
    </p:spTree>
    <p:extLst>
      <p:ext uri="{BB962C8B-B14F-4D97-AF65-F5344CB8AC3E}">
        <p14:creationId xmlns:p14="http://schemas.microsoft.com/office/powerpoint/2010/main" val="3370734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C0EC8-E7A3-38E6-1CE5-8B13AC0A1239}"/>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C9533F01-202A-82F2-411E-F0F519279A06}"/>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DE566711-642A-BAA3-6FEE-EC26DF62B848}"/>
              </a:ext>
            </a:extLst>
          </p:cNvPr>
          <p:cNvSpPr>
            <a:spLocks noGrp="1"/>
          </p:cNvSpPr>
          <p:nvPr>
            <p:ph type="sldNum" sz="quarter" idx="12"/>
          </p:nvPr>
        </p:nvSpPr>
        <p:spPr/>
        <p:txBody>
          <a:bodyPr/>
          <a:lstStyle/>
          <a:p>
            <a:fld id="{DF28FB93-0A08-4E7D-8E63-9EFA29F1E093}" type="slidenum">
              <a:rPr lang="nb-NO" smtClean="0"/>
              <a:pPr/>
              <a:t>13</a:t>
            </a:fld>
            <a:endParaRPr lang="nb-NO" dirty="0"/>
          </a:p>
        </p:txBody>
      </p:sp>
      <p:sp>
        <p:nvSpPr>
          <p:cNvPr id="2" name="Tittel 2">
            <a:extLst>
              <a:ext uri="{FF2B5EF4-FFF2-40B4-BE49-F238E27FC236}">
                <a16:creationId xmlns:a16="http://schemas.microsoft.com/office/drawing/2014/main" id="{ED55B742-2300-9FF3-86C2-E4C4C6172BBA}"/>
              </a:ext>
            </a:extLst>
          </p:cNvPr>
          <p:cNvSpPr>
            <a:spLocks noGrp="1"/>
          </p:cNvSpPr>
          <p:nvPr>
            <p:ph type="title"/>
          </p:nvPr>
        </p:nvSpPr>
        <p:spPr>
          <a:xfrm>
            <a:off x="579376" y="473830"/>
            <a:ext cx="11030072" cy="1226978"/>
          </a:xfrm>
        </p:spPr>
        <p:txBody>
          <a:bodyPr rtlCol="0" anchor="ctr">
            <a:normAutofit/>
          </a:bodyPr>
          <a:lstStyle/>
          <a:p>
            <a:pPr rtl="0"/>
            <a:r>
              <a:rPr lang="nb-NO" sz="4400" b="1" dirty="0">
                <a:latin typeface="+mn-lt"/>
              </a:rPr>
              <a:t>Førbefaringer og bestillingsmøte</a:t>
            </a:r>
          </a:p>
        </p:txBody>
      </p:sp>
      <p:sp>
        <p:nvSpPr>
          <p:cNvPr id="3" name="Plassholder for innhold 1">
            <a:extLst>
              <a:ext uri="{FF2B5EF4-FFF2-40B4-BE49-F238E27FC236}">
                <a16:creationId xmlns:a16="http://schemas.microsoft.com/office/drawing/2014/main" id="{2D37FAF8-AE53-B5AA-452C-1635A0028CCC}"/>
              </a:ext>
            </a:extLst>
          </p:cNvPr>
          <p:cNvSpPr>
            <a:spLocks noGrp="1"/>
          </p:cNvSpPr>
          <p:nvPr>
            <p:ph idx="1"/>
          </p:nvPr>
        </p:nvSpPr>
        <p:spPr>
          <a:xfrm>
            <a:off x="648224" y="1412776"/>
            <a:ext cx="10612589" cy="4752528"/>
          </a:xfrm>
        </p:spPr>
        <p:txBody>
          <a:bodyPr rtlCol="0" anchor="ctr">
            <a:noAutofit/>
          </a:bodyPr>
          <a:lstStyle/>
          <a:p>
            <a:r>
              <a:rPr lang="nb-NO" sz="2200" dirty="0"/>
              <a:t>På førbefaringen vil vi utføre en oppmåling av badet slik det er i dag, hvor vi også vil registrere deres eksisterende utstyr og planløsning.  </a:t>
            </a:r>
          </a:p>
          <a:p>
            <a:r>
              <a:rPr lang="nb-NO" sz="2200" dirty="0"/>
              <a:t>Vi vil gi dere informasjon om arbeidene som skal utføres og hva beboer må forberede. </a:t>
            </a:r>
          </a:p>
          <a:p>
            <a:r>
              <a:rPr lang="nb-NO" sz="2200" dirty="0"/>
              <a:t>Vi vil ta full foto + video dokumentasjon av leilighetens tilstand i de berørte områdene vi skal arbeide på. </a:t>
            </a:r>
          </a:p>
          <a:p>
            <a:r>
              <a:rPr lang="nb-NO" sz="2200" dirty="0"/>
              <a:t>Tekniske spørsmål / eventuelle prisforespørsler vil bli gjennomgått. Plasseringer av utstyr, utvidelse av bad ol. </a:t>
            </a:r>
          </a:p>
          <a:p>
            <a:r>
              <a:rPr lang="nb-NO" sz="2200" dirty="0"/>
              <a:t>Noen dager etter førbefaringen vil det bli avholdt et bestillingsmøte. På bestillingsmøte vil vi gå igjennom mulige planløsninger, servant, speilskap, kraner, dusjløsninger etc. </a:t>
            </a:r>
          </a:p>
        </p:txBody>
      </p:sp>
      <p:pic>
        <p:nvPicPr>
          <p:cNvPr id="6" name="Bilde 5">
            <a:extLst>
              <a:ext uri="{FF2B5EF4-FFF2-40B4-BE49-F238E27FC236}">
                <a16:creationId xmlns:a16="http://schemas.microsoft.com/office/drawing/2014/main" id="{849C0AFF-9FE4-69A8-70D9-DD4B20F50CA4}"/>
              </a:ext>
            </a:extLst>
          </p:cNvPr>
          <p:cNvPicPr>
            <a:picLocks noChangeAspect="1"/>
          </p:cNvPicPr>
          <p:nvPr/>
        </p:nvPicPr>
        <p:blipFill>
          <a:blip r:embed="rId3"/>
          <a:stretch>
            <a:fillRect/>
          </a:stretch>
        </p:blipFill>
        <p:spPr>
          <a:xfrm>
            <a:off x="9470592" y="5802844"/>
            <a:ext cx="2161859" cy="513441"/>
          </a:xfrm>
          <a:prstGeom prst="rect">
            <a:avLst/>
          </a:prstGeom>
        </p:spPr>
      </p:pic>
    </p:spTree>
    <p:extLst>
      <p:ext uri="{BB962C8B-B14F-4D97-AF65-F5344CB8AC3E}">
        <p14:creationId xmlns:p14="http://schemas.microsoft.com/office/powerpoint/2010/main" val="42221264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C96DE-EA22-3B4F-9341-F112A8B60637}"/>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A2CF1906-9D29-9727-A13E-E467844BD7C3}"/>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DC8827B6-DC4A-0326-239E-7EE0398F78C1}"/>
              </a:ext>
            </a:extLst>
          </p:cNvPr>
          <p:cNvSpPr>
            <a:spLocks noGrp="1"/>
          </p:cNvSpPr>
          <p:nvPr>
            <p:ph type="sldNum" sz="quarter" idx="12"/>
          </p:nvPr>
        </p:nvSpPr>
        <p:spPr/>
        <p:txBody>
          <a:bodyPr/>
          <a:lstStyle/>
          <a:p>
            <a:fld id="{DF28FB93-0A08-4E7D-8E63-9EFA29F1E093}" type="slidenum">
              <a:rPr lang="nb-NO" smtClean="0"/>
              <a:pPr/>
              <a:t>14</a:t>
            </a:fld>
            <a:endParaRPr lang="nb-NO" dirty="0"/>
          </a:p>
        </p:txBody>
      </p:sp>
      <p:sp>
        <p:nvSpPr>
          <p:cNvPr id="2" name="Tittel 2">
            <a:extLst>
              <a:ext uri="{FF2B5EF4-FFF2-40B4-BE49-F238E27FC236}">
                <a16:creationId xmlns:a16="http://schemas.microsoft.com/office/drawing/2014/main" id="{BC818876-9637-1F93-6022-96944C261216}"/>
              </a:ext>
            </a:extLst>
          </p:cNvPr>
          <p:cNvSpPr>
            <a:spLocks noGrp="1"/>
          </p:cNvSpPr>
          <p:nvPr>
            <p:ph type="title"/>
          </p:nvPr>
        </p:nvSpPr>
        <p:spPr>
          <a:xfrm>
            <a:off x="579376" y="473830"/>
            <a:ext cx="11030072" cy="1226978"/>
          </a:xfrm>
        </p:spPr>
        <p:txBody>
          <a:bodyPr rtlCol="0" anchor="ctr">
            <a:normAutofit/>
          </a:bodyPr>
          <a:lstStyle/>
          <a:p>
            <a:pPr rtl="0"/>
            <a:r>
              <a:rPr lang="nb-NO" sz="4400" b="1" dirty="0">
                <a:latin typeface="+mn-lt"/>
              </a:rPr>
              <a:t>Forberedende arbeid og tildekking</a:t>
            </a:r>
          </a:p>
        </p:txBody>
      </p:sp>
      <p:sp>
        <p:nvSpPr>
          <p:cNvPr id="3" name="Plassholder for innhold 1">
            <a:extLst>
              <a:ext uri="{FF2B5EF4-FFF2-40B4-BE49-F238E27FC236}">
                <a16:creationId xmlns:a16="http://schemas.microsoft.com/office/drawing/2014/main" id="{499555CE-72A9-4B13-47D4-DF044DD1E683}"/>
              </a:ext>
            </a:extLst>
          </p:cNvPr>
          <p:cNvSpPr>
            <a:spLocks noGrp="1"/>
          </p:cNvSpPr>
          <p:nvPr>
            <p:ph idx="1"/>
          </p:nvPr>
        </p:nvSpPr>
        <p:spPr>
          <a:xfrm>
            <a:off x="648224" y="1412776"/>
            <a:ext cx="10612589" cy="4752528"/>
          </a:xfrm>
        </p:spPr>
        <p:txBody>
          <a:bodyPr rtlCol="0" anchor="ctr">
            <a:noAutofit/>
          </a:bodyPr>
          <a:lstStyle/>
          <a:p>
            <a:r>
              <a:rPr lang="nb-NO" sz="2200" dirty="0"/>
              <a:t>Les nøye igjennom beboermappe og all annen skriftlig informasjon. Det er viktig at dere setter dere inn i tider for befaringer og vær forberedt. (noter dere gjerne en huskeliste før vi kommer) </a:t>
            </a:r>
          </a:p>
          <a:p>
            <a:r>
              <a:rPr lang="nb-NO" sz="2200" dirty="0"/>
              <a:t>Alt løst utstyr må fjernes fra badet før oppstart.  </a:t>
            </a:r>
          </a:p>
          <a:p>
            <a:r>
              <a:rPr lang="nb-NO" sz="2200" dirty="0"/>
              <a:t>Alle skap på kjøkkenet som det skal legges rør i må ryddes, det informeres om dette på førbefaringen. Løse artikler på kjøkkenbenk må ryddes bort. Det er lettere å gjøre rent etter arbeidene hvis det er ryddet på forhånd. </a:t>
            </a:r>
          </a:p>
          <a:p>
            <a:r>
              <a:rPr lang="nb-NO" sz="2200" dirty="0"/>
              <a:t>Rydd og tøm garderobeskap i entre utenfor badet. Rydd området utenfor bad, entre og på kjøkken. F.eks. løse gjenstander som bilder, speil, møbler ol må ryddes bort. </a:t>
            </a:r>
          </a:p>
          <a:p>
            <a:r>
              <a:rPr lang="nb-NO" sz="2200" dirty="0"/>
              <a:t>Lukk alle ventiler og luker i vinduer før oppstart, for å unngå gjennomtrekk og støvspredning. </a:t>
            </a:r>
          </a:p>
        </p:txBody>
      </p:sp>
      <p:pic>
        <p:nvPicPr>
          <p:cNvPr id="6" name="Bilde 5">
            <a:extLst>
              <a:ext uri="{FF2B5EF4-FFF2-40B4-BE49-F238E27FC236}">
                <a16:creationId xmlns:a16="http://schemas.microsoft.com/office/drawing/2014/main" id="{D4CDE674-AF29-0344-D088-57340614E2EA}"/>
              </a:ext>
            </a:extLst>
          </p:cNvPr>
          <p:cNvPicPr>
            <a:picLocks noChangeAspect="1"/>
          </p:cNvPicPr>
          <p:nvPr/>
        </p:nvPicPr>
        <p:blipFill>
          <a:blip r:embed="rId3"/>
          <a:stretch>
            <a:fillRect/>
          </a:stretch>
        </p:blipFill>
        <p:spPr>
          <a:xfrm>
            <a:off x="9470592" y="5802844"/>
            <a:ext cx="2161859" cy="513441"/>
          </a:xfrm>
          <a:prstGeom prst="rect">
            <a:avLst/>
          </a:prstGeom>
        </p:spPr>
      </p:pic>
    </p:spTree>
    <p:extLst>
      <p:ext uri="{BB962C8B-B14F-4D97-AF65-F5344CB8AC3E}">
        <p14:creationId xmlns:p14="http://schemas.microsoft.com/office/powerpoint/2010/main" val="784301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515E3-E170-299D-EEE2-D8A554E67403}"/>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AD9A1174-4CA5-13DF-99BD-B29F796CBB8C}"/>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1D3C4D27-A839-C967-570E-CF07D532D572}"/>
              </a:ext>
            </a:extLst>
          </p:cNvPr>
          <p:cNvSpPr>
            <a:spLocks noGrp="1"/>
          </p:cNvSpPr>
          <p:nvPr>
            <p:ph type="sldNum" sz="quarter" idx="12"/>
          </p:nvPr>
        </p:nvSpPr>
        <p:spPr/>
        <p:txBody>
          <a:bodyPr/>
          <a:lstStyle/>
          <a:p>
            <a:fld id="{DF28FB93-0A08-4E7D-8E63-9EFA29F1E093}" type="slidenum">
              <a:rPr lang="nb-NO" smtClean="0"/>
              <a:pPr/>
              <a:t>15</a:t>
            </a:fld>
            <a:endParaRPr lang="nb-NO" dirty="0"/>
          </a:p>
        </p:txBody>
      </p:sp>
      <p:sp>
        <p:nvSpPr>
          <p:cNvPr id="2" name="Tittel 2">
            <a:extLst>
              <a:ext uri="{FF2B5EF4-FFF2-40B4-BE49-F238E27FC236}">
                <a16:creationId xmlns:a16="http://schemas.microsoft.com/office/drawing/2014/main" id="{611515FF-B81E-6BD9-B4A5-995CFC2459EF}"/>
              </a:ext>
            </a:extLst>
          </p:cNvPr>
          <p:cNvSpPr>
            <a:spLocks noGrp="1"/>
          </p:cNvSpPr>
          <p:nvPr>
            <p:ph type="title"/>
          </p:nvPr>
        </p:nvSpPr>
        <p:spPr>
          <a:xfrm>
            <a:off x="579376" y="631133"/>
            <a:ext cx="10417787" cy="997668"/>
          </a:xfrm>
        </p:spPr>
        <p:txBody>
          <a:bodyPr rtlCol="0" anchor="ctr">
            <a:normAutofit/>
          </a:bodyPr>
          <a:lstStyle/>
          <a:p>
            <a:pPr rtl="0"/>
            <a:r>
              <a:rPr lang="nb-NO" sz="4400" b="1" dirty="0">
                <a:latin typeface="+mn-lt"/>
              </a:rPr>
              <a:t>Forberedende arbeid og tildekking</a:t>
            </a:r>
            <a:endParaRPr lang="nb-NO" sz="4400" dirty="0">
              <a:latin typeface="+mn-lt"/>
            </a:endParaRPr>
          </a:p>
        </p:txBody>
      </p:sp>
      <p:sp>
        <p:nvSpPr>
          <p:cNvPr id="3" name="Plassholder for innhold 1">
            <a:extLst>
              <a:ext uri="{FF2B5EF4-FFF2-40B4-BE49-F238E27FC236}">
                <a16:creationId xmlns:a16="http://schemas.microsoft.com/office/drawing/2014/main" id="{FD9F3D36-8723-7246-8A7D-872183F78D67}"/>
              </a:ext>
            </a:extLst>
          </p:cNvPr>
          <p:cNvSpPr>
            <a:spLocks noGrp="1"/>
          </p:cNvSpPr>
          <p:nvPr>
            <p:ph idx="1"/>
          </p:nvPr>
        </p:nvSpPr>
        <p:spPr>
          <a:xfrm>
            <a:off x="648224" y="1628801"/>
            <a:ext cx="10612590" cy="4968551"/>
          </a:xfrm>
        </p:spPr>
        <p:txBody>
          <a:bodyPr rtlCol="0" anchor="ctr">
            <a:normAutofit/>
          </a:bodyPr>
          <a:lstStyle/>
          <a:p>
            <a:pPr rtl="0"/>
            <a:endParaRPr lang="nb-NO" sz="2000" dirty="0"/>
          </a:p>
          <a:p>
            <a:r>
              <a:rPr lang="nb-NO" sz="2200" dirty="0"/>
              <a:t>Merk utstyr på bad som dere ikke ønsker at skal bli kastet</a:t>
            </a:r>
          </a:p>
          <a:p>
            <a:r>
              <a:rPr lang="nb-NO" sz="2200" dirty="0"/>
              <a:t>Eksisterende VVS-utstyr kan remonteres uten ekstra kostnad dersom utstyret er i god nok stand og det passer inn i det nye våtrommet </a:t>
            </a:r>
            <a:r>
              <a:rPr lang="nb-NO" sz="2200" dirty="0" err="1"/>
              <a:t>ifht</a:t>
            </a:r>
            <a:r>
              <a:rPr lang="nb-NO" sz="2200" dirty="0"/>
              <a:t> ny planløsning. </a:t>
            </a:r>
          </a:p>
          <a:p>
            <a:r>
              <a:rPr lang="nb-NO" sz="2200" dirty="0"/>
              <a:t>Eventuelle fastmonterte bygningsdeler eller innfelt speil kan ikke remonteres. </a:t>
            </a:r>
          </a:p>
          <a:p>
            <a:r>
              <a:rPr lang="nb-NO" sz="2200" dirty="0"/>
              <a:t>Eventuelle tilbakeføringer vurderes under førbefaringen. </a:t>
            </a:r>
          </a:p>
          <a:p>
            <a:r>
              <a:rPr lang="nb-NO" sz="2200" dirty="0"/>
              <a:t>Tøm kjøleskap/ frysere og sørg for at fryserne ikke er fulle av is. Vi kan ikke garantere for at det ikke blir strømbrudd. </a:t>
            </a:r>
          </a:p>
          <a:p>
            <a:r>
              <a:rPr lang="nb-NO" sz="2200" dirty="0"/>
              <a:t>Fjern verdisaker fra arbeidsområdene, og lås dette inn på et eget rom. Det gjelder også verktøy som kan forveksles med vårt, samt gardintrapper, feiebrett osv.</a:t>
            </a:r>
          </a:p>
          <a:p>
            <a:pPr rtl="0"/>
            <a:endParaRPr lang="nb-NO" sz="2400" dirty="0"/>
          </a:p>
          <a:p>
            <a:pPr rtl="0"/>
            <a:endParaRPr lang="nb-NO" sz="2200" dirty="0"/>
          </a:p>
          <a:p>
            <a:pPr rtl="0"/>
            <a:endParaRPr lang="nb-NO" sz="2000" dirty="0"/>
          </a:p>
        </p:txBody>
      </p:sp>
      <p:pic>
        <p:nvPicPr>
          <p:cNvPr id="6" name="Bilde 5">
            <a:extLst>
              <a:ext uri="{FF2B5EF4-FFF2-40B4-BE49-F238E27FC236}">
                <a16:creationId xmlns:a16="http://schemas.microsoft.com/office/drawing/2014/main" id="{A35A7B1F-F39D-CFE6-EE9F-73A372F46419}"/>
              </a:ext>
            </a:extLst>
          </p:cNvPr>
          <p:cNvPicPr>
            <a:picLocks noChangeAspect="1"/>
          </p:cNvPicPr>
          <p:nvPr/>
        </p:nvPicPr>
        <p:blipFill>
          <a:blip r:embed="rId3"/>
          <a:stretch>
            <a:fillRect/>
          </a:stretch>
        </p:blipFill>
        <p:spPr>
          <a:xfrm>
            <a:off x="9470592" y="5802844"/>
            <a:ext cx="2161859" cy="513441"/>
          </a:xfrm>
          <a:prstGeom prst="rect">
            <a:avLst/>
          </a:prstGeom>
        </p:spPr>
      </p:pic>
    </p:spTree>
    <p:extLst>
      <p:ext uri="{BB962C8B-B14F-4D97-AF65-F5344CB8AC3E}">
        <p14:creationId xmlns:p14="http://schemas.microsoft.com/office/powerpoint/2010/main" val="2973955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F593E-E69D-62F6-3D90-B9EC5813D4FD}"/>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0F48921A-D201-662A-43B0-689D48FE469B}"/>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DBCDD586-2F0F-B898-4E11-9A6FF9D75DEF}"/>
              </a:ext>
            </a:extLst>
          </p:cNvPr>
          <p:cNvSpPr>
            <a:spLocks noGrp="1"/>
          </p:cNvSpPr>
          <p:nvPr>
            <p:ph type="sldNum" sz="quarter" idx="12"/>
          </p:nvPr>
        </p:nvSpPr>
        <p:spPr/>
        <p:txBody>
          <a:bodyPr/>
          <a:lstStyle/>
          <a:p>
            <a:fld id="{DF28FB93-0A08-4E7D-8E63-9EFA29F1E093}" type="slidenum">
              <a:rPr lang="nb-NO" smtClean="0"/>
              <a:pPr/>
              <a:t>16</a:t>
            </a:fld>
            <a:endParaRPr lang="nb-NO" dirty="0"/>
          </a:p>
        </p:txBody>
      </p:sp>
      <p:sp>
        <p:nvSpPr>
          <p:cNvPr id="2" name="Tittel 2">
            <a:extLst>
              <a:ext uri="{FF2B5EF4-FFF2-40B4-BE49-F238E27FC236}">
                <a16:creationId xmlns:a16="http://schemas.microsoft.com/office/drawing/2014/main" id="{5DE262D8-4BD3-5428-CAF3-CFEFDD2182FA}"/>
              </a:ext>
            </a:extLst>
          </p:cNvPr>
          <p:cNvSpPr>
            <a:spLocks noGrp="1"/>
          </p:cNvSpPr>
          <p:nvPr>
            <p:ph type="title"/>
          </p:nvPr>
        </p:nvSpPr>
        <p:spPr>
          <a:xfrm>
            <a:off x="579376" y="631133"/>
            <a:ext cx="10115507" cy="925660"/>
          </a:xfrm>
        </p:spPr>
        <p:txBody>
          <a:bodyPr rtlCol="0" anchor="ctr">
            <a:normAutofit/>
          </a:bodyPr>
          <a:lstStyle/>
          <a:p>
            <a:pPr rtl="0"/>
            <a:r>
              <a:rPr lang="nb-NO" sz="4400" b="1" dirty="0">
                <a:latin typeface="+mn-lt"/>
              </a:rPr>
              <a:t>Forberedende arbeid og tildekking</a:t>
            </a:r>
            <a:endParaRPr lang="nb-NO" sz="4400" dirty="0">
              <a:latin typeface="Calibri" panose="020F0502020204030204" pitchFamily="34" charset="0"/>
            </a:endParaRPr>
          </a:p>
        </p:txBody>
      </p:sp>
      <p:sp>
        <p:nvSpPr>
          <p:cNvPr id="3" name="Plassholder for innhold 1">
            <a:extLst>
              <a:ext uri="{FF2B5EF4-FFF2-40B4-BE49-F238E27FC236}">
                <a16:creationId xmlns:a16="http://schemas.microsoft.com/office/drawing/2014/main" id="{4B330901-6082-4E68-D639-E34CED19A554}"/>
              </a:ext>
            </a:extLst>
          </p:cNvPr>
          <p:cNvSpPr>
            <a:spLocks noGrp="1"/>
          </p:cNvSpPr>
          <p:nvPr>
            <p:ph idx="1"/>
          </p:nvPr>
        </p:nvSpPr>
        <p:spPr>
          <a:xfrm>
            <a:off x="648224" y="1268760"/>
            <a:ext cx="10612589" cy="4320480"/>
          </a:xfrm>
        </p:spPr>
        <p:txBody>
          <a:bodyPr rtlCol="0" anchor="ctr">
            <a:noAutofit/>
          </a:bodyPr>
          <a:lstStyle/>
          <a:p>
            <a:pPr marL="0" indent="0" rtl="0">
              <a:buNone/>
            </a:pPr>
            <a:endParaRPr lang="nb-NO" sz="2200" dirty="0"/>
          </a:p>
          <a:p>
            <a:r>
              <a:rPr lang="nb-NO" sz="2200" dirty="0"/>
              <a:t>Dekk til alle elektriske artikler som data, TV, stereo osv. </a:t>
            </a:r>
          </a:p>
          <a:p>
            <a:r>
              <a:rPr lang="nb-NO" sz="2200" dirty="0"/>
              <a:t>Vi vil anbefale å dekke til alle møbler, senger og andre ting som man ønsker at ikke skal få støv på seg. Dekk gjerne med et teppe/ laken og deretter plast. </a:t>
            </a:r>
          </a:p>
          <a:p>
            <a:r>
              <a:rPr lang="nb-NO" sz="2200" dirty="0"/>
              <a:t>Vi anbefaler å </a:t>
            </a:r>
            <a:r>
              <a:rPr lang="nb-NO" sz="2200" dirty="0" err="1"/>
              <a:t>plaste</a:t>
            </a:r>
            <a:r>
              <a:rPr lang="nb-NO" sz="2200" dirty="0"/>
              <a:t> og tape igjen kjøkken skap som ikke blir berørt i byggeperioden. </a:t>
            </a:r>
          </a:p>
          <a:p>
            <a:r>
              <a:rPr lang="nb-NO" sz="2200" dirty="0"/>
              <a:t>Berørte gulvarealer vil bli dekket til med plater og plast</a:t>
            </a:r>
          </a:p>
          <a:p>
            <a:r>
              <a:rPr lang="nb-NO" sz="2200" dirty="0"/>
              <a:t>Døråpninger tettes med plast som tapes til gerikten på døren. </a:t>
            </a:r>
          </a:p>
          <a:p>
            <a:r>
              <a:rPr lang="nb-NO" sz="2200" dirty="0"/>
              <a:t>NB! Maling- / lakkavflassing kan forekomme etter fjerning av tape og tildekking. Les mer informasjon om dette i beboermappe. </a:t>
            </a:r>
          </a:p>
          <a:p>
            <a:r>
              <a:rPr lang="nb-NO" sz="2200" dirty="0"/>
              <a:t>Skal man bo hjemme så anbefales det  plastdører med glidelås. </a:t>
            </a:r>
          </a:p>
          <a:p>
            <a:r>
              <a:rPr lang="nb-NO" sz="2200" dirty="0"/>
              <a:t>Tildekkingspakke kan kjøpes av entreprenør for mer omfattende tildekking. (kr 600,-)</a:t>
            </a:r>
          </a:p>
          <a:p>
            <a:r>
              <a:rPr lang="nb-NO" sz="2200" dirty="0"/>
              <a:t>Oppsetting av støv vegg har en pris på kr 3900,- </a:t>
            </a:r>
            <a:r>
              <a:rPr lang="nb-NO" sz="2200" dirty="0" err="1"/>
              <a:t>inkl</a:t>
            </a:r>
            <a:r>
              <a:rPr lang="nb-NO" sz="2200" dirty="0"/>
              <a:t> </a:t>
            </a:r>
            <a:r>
              <a:rPr lang="nb-NO" sz="2200" dirty="0" err="1"/>
              <a:t>mva</a:t>
            </a:r>
            <a:r>
              <a:rPr lang="nb-NO" sz="2200" dirty="0"/>
              <a:t> </a:t>
            </a:r>
          </a:p>
        </p:txBody>
      </p:sp>
      <p:pic>
        <p:nvPicPr>
          <p:cNvPr id="6" name="Bilde 5">
            <a:extLst>
              <a:ext uri="{FF2B5EF4-FFF2-40B4-BE49-F238E27FC236}">
                <a16:creationId xmlns:a16="http://schemas.microsoft.com/office/drawing/2014/main" id="{563E6905-B45C-0EF7-E938-6AC6521A0EC7}"/>
              </a:ext>
            </a:extLst>
          </p:cNvPr>
          <p:cNvPicPr>
            <a:picLocks noChangeAspect="1"/>
          </p:cNvPicPr>
          <p:nvPr/>
        </p:nvPicPr>
        <p:blipFill>
          <a:blip r:embed="rId3"/>
          <a:stretch>
            <a:fillRect/>
          </a:stretch>
        </p:blipFill>
        <p:spPr>
          <a:xfrm>
            <a:off x="9470592" y="5802844"/>
            <a:ext cx="2161859" cy="513441"/>
          </a:xfrm>
          <a:prstGeom prst="rect">
            <a:avLst/>
          </a:prstGeom>
        </p:spPr>
      </p:pic>
    </p:spTree>
    <p:extLst>
      <p:ext uri="{BB962C8B-B14F-4D97-AF65-F5344CB8AC3E}">
        <p14:creationId xmlns:p14="http://schemas.microsoft.com/office/powerpoint/2010/main" val="3366701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E6678-A00B-4121-5060-82C8DDF399B5}"/>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D78B74D9-5829-BA0C-57DC-3F0E744BC254}"/>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F2055FA5-1BC3-96C5-D6EB-20181EE358CB}"/>
              </a:ext>
            </a:extLst>
          </p:cNvPr>
          <p:cNvSpPr>
            <a:spLocks noGrp="1"/>
          </p:cNvSpPr>
          <p:nvPr>
            <p:ph type="sldNum" sz="quarter" idx="12"/>
          </p:nvPr>
        </p:nvSpPr>
        <p:spPr/>
        <p:txBody>
          <a:bodyPr/>
          <a:lstStyle/>
          <a:p>
            <a:fld id="{DF28FB93-0A08-4E7D-8E63-9EFA29F1E093}" type="slidenum">
              <a:rPr lang="nb-NO" smtClean="0"/>
              <a:pPr/>
              <a:t>17</a:t>
            </a:fld>
            <a:endParaRPr lang="nb-NO" dirty="0"/>
          </a:p>
        </p:txBody>
      </p:sp>
      <p:pic>
        <p:nvPicPr>
          <p:cNvPr id="2" name="Bilde 1">
            <a:extLst>
              <a:ext uri="{FF2B5EF4-FFF2-40B4-BE49-F238E27FC236}">
                <a16:creationId xmlns:a16="http://schemas.microsoft.com/office/drawing/2014/main" id="{CC7994FD-DA00-4245-5199-BF1E50ECA8C8}"/>
              </a:ext>
            </a:extLst>
          </p:cNvPr>
          <p:cNvPicPr>
            <a:picLocks noChangeAspect="1"/>
          </p:cNvPicPr>
          <p:nvPr/>
        </p:nvPicPr>
        <p:blipFill>
          <a:blip r:embed="rId3"/>
          <a:stretch>
            <a:fillRect/>
          </a:stretch>
        </p:blipFill>
        <p:spPr>
          <a:xfrm>
            <a:off x="117748" y="3491785"/>
            <a:ext cx="5112569" cy="3001089"/>
          </a:xfrm>
          <a:prstGeom prst="rect">
            <a:avLst/>
          </a:prstGeom>
        </p:spPr>
      </p:pic>
      <p:pic>
        <p:nvPicPr>
          <p:cNvPr id="3" name="Picture 2">
            <a:extLst>
              <a:ext uri="{FF2B5EF4-FFF2-40B4-BE49-F238E27FC236}">
                <a16:creationId xmlns:a16="http://schemas.microsoft.com/office/drawing/2014/main" id="{EBFE10BD-9FD9-FE5B-467A-E3C30406E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4332" y="3491784"/>
            <a:ext cx="3360941" cy="3001089"/>
          </a:xfrm>
          <a:prstGeom prst="rect">
            <a:avLst/>
          </a:prstGeom>
          <a:noFill/>
          <a:extLst>
            <a:ext uri="{909E8E84-426E-40DD-AFC4-6F175D3DCCD1}">
              <a14:hiddenFill xmlns:a14="http://schemas.microsoft.com/office/drawing/2010/main">
                <a:solidFill>
                  <a:srgbClr val="FFFFFF"/>
                </a:solidFill>
              </a14:hiddenFill>
            </a:ext>
          </a:extLst>
        </p:spPr>
      </p:pic>
      <p:pic>
        <p:nvPicPr>
          <p:cNvPr id="6" name="Bilde 5">
            <a:extLst>
              <a:ext uri="{FF2B5EF4-FFF2-40B4-BE49-F238E27FC236}">
                <a16:creationId xmlns:a16="http://schemas.microsoft.com/office/drawing/2014/main" id="{346FABA0-1B50-0B7F-C820-FA80A34435AE}"/>
              </a:ext>
            </a:extLst>
          </p:cNvPr>
          <p:cNvPicPr>
            <a:picLocks noChangeAspect="1"/>
          </p:cNvPicPr>
          <p:nvPr/>
        </p:nvPicPr>
        <p:blipFill>
          <a:blip r:embed="rId5"/>
          <a:stretch>
            <a:fillRect/>
          </a:stretch>
        </p:blipFill>
        <p:spPr>
          <a:xfrm>
            <a:off x="117748" y="116474"/>
            <a:ext cx="3794047" cy="3312526"/>
          </a:xfrm>
          <a:prstGeom prst="rect">
            <a:avLst/>
          </a:prstGeom>
        </p:spPr>
      </p:pic>
      <p:pic>
        <p:nvPicPr>
          <p:cNvPr id="7" name="Bilde 6">
            <a:extLst>
              <a:ext uri="{FF2B5EF4-FFF2-40B4-BE49-F238E27FC236}">
                <a16:creationId xmlns:a16="http://schemas.microsoft.com/office/drawing/2014/main" id="{BD97EEB7-CC20-764B-585D-E6D94E1BBBE7}"/>
              </a:ext>
            </a:extLst>
          </p:cNvPr>
          <p:cNvPicPr>
            <a:picLocks noChangeAspect="1"/>
          </p:cNvPicPr>
          <p:nvPr/>
        </p:nvPicPr>
        <p:blipFill>
          <a:blip r:embed="rId6"/>
          <a:stretch>
            <a:fillRect/>
          </a:stretch>
        </p:blipFill>
        <p:spPr>
          <a:xfrm>
            <a:off x="4222204" y="87754"/>
            <a:ext cx="3794047" cy="3367843"/>
          </a:xfrm>
          <a:prstGeom prst="rect">
            <a:avLst/>
          </a:prstGeom>
        </p:spPr>
      </p:pic>
      <p:pic>
        <p:nvPicPr>
          <p:cNvPr id="8" name="Bilde 7">
            <a:extLst>
              <a:ext uri="{FF2B5EF4-FFF2-40B4-BE49-F238E27FC236}">
                <a16:creationId xmlns:a16="http://schemas.microsoft.com/office/drawing/2014/main" id="{FAA37F22-1AF3-4C57-C1E2-BD3369F44C9F}"/>
              </a:ext>
            </a:extLst>
          </p:cNvPr>
          <p:cNvPicPr>
            <a:picLocks noChangeAspect="1"/>
          </p:cNvPicPr>
          <p:nvPr/>
        </p:nvPicPr>
        <p:blipFill>
          <a:blip r:embed="rId7"/>
          <a:stretch>
            <a:fillRect/>
          </a:stretch>
        </p:blipFill>
        <p:spPr>
          <a:xfrm>
            <a:off x="8396050" y="116474"/>
            <a:ext cx="3063596" cy="3323223"/>
          </a:xfrm>
          <a:prstGeom prst="rect">
            <a:avLst/>
          </a:prstGeom>
        </p:spPr>
      </p:pic>
      <p:pic>
        <p:nvPicPr>
          <p:cNvPr id="9" name="Bilde 8">
            <a:extLst>
              <a:ext uri="{FF2B5EF4-FFF2-40B4-BE49-F238E27FC236}">
                <a16:creationId xmlns:a16="http://schemas.microsoft.com/office/drawing/2014/main" id="{9A5DBDE9-10B6-907F-F895-210939734FD1}"/>
              </a:ext>
            </a:extLst>
          </p:cNvPr>
          <p:cNvPicPr>
            <a:picLocks noChangeAspect="1"/>
          </p:cNvPicPr>
          <p:nvPr/>
        </p:nvPicPr>
        <p:blipFill>
          <a:blip r:embed="rId8"/>
          <a:stretch>
            <a:fillRect/>
          </a:stretch>
        </p:blipFill>
        <p:spPr>
          <a:xfrm>
            <a:off x="9694812" y="5944302"/>
            <a:ext cx="2161859" cy="513441"/>
          </a:xfrm>
          <a:prstGeom prst="rect">
            <a:avLst/>
          </a:prstGeom>
        </p:spPr>
      </p:pic>
    </p:spTree>
    <p:extLst>
      <p:ext uri="{BB962C8B-B14F-4D97-AF65-F5344CB8AC3E}">
        <p14:creationId xmlns:p14="http://schemas.microsoft.com/office/powerpoint/2010/main" val="315522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3D998-6E77-0C1F-475A-C89494981ED3}"/>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FAAA5729-7B66-BC64-91C0-CED8F7C2431F}"/>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C8FF2062-6F6B-1FE1-BD3B-83E020BD252D}"/>
              </a:ext>
            </a:extLst>
          </p:cNvPr>
          <p:cNvSpPr>
            <a:spLocks noGrp="1"/>
          </p:cNvSpPr>
          <p:nvPr>
            <p:ph type="sldNum" sz="quarter" idx="12"/>
          </p:nvPr>
        </p:nvSpPr>
        <p:spPr/>
        <p:txBody>
          <a:bodyPr/>
          <a:lstStyle/>
          <a:p>
            <a:fld id="{DF28FB93-0A08-4E7D-8E63-9EFA29F1E093}" type="slidenum">
              <a:rPr lang="nb-NO" smtClean="0"/>
              <a:pPr/>
              <a:t>18</a:t>
            </a:fld>
            <a:endParaRPr lang="nb-NO" dirty="0"/>
          </a:p>
        </p:txBody>
      </p:sp>
      <p:sp>
        <p:nvSpPr>
          <p:cNvPr id="2" name="Tittel 2">
            <a:extLst>
              <a:ext uri="{FF2B5EF4-FFF2-40B4-BE49-F238E27FC236}">
                <a16:creationId xmlns:a16="http://schemas.microsoft.com/office/drawing/2014/main" id="{2BAC7770-15DB-9C7D-5489-C5591F55E0CB}"/>
              </a:ext>
            </a:extLst>
          </p:cNvPr>
          <p:cNvSpPr>
            <a:spLocks noGrp="1"/>
          </p:cNvSpPr>
          <p:nvPr>
            <p:ph type="title"/>
          </p:nvPr>
        </p:nvSpPr>
        <p:spPr>
          <a:xfrm>
            <a:off x="648224" y="473829"/>
            <a:ext cx="9036472" cy="938948"/>
          </a:xfrm>
        </p:spPr>
        <p:txBody>
          <a:bodyPr rtlCol="0" anchor="ctr">
            <a:normAutofit/>
          </a:bodyPr>
          <a:lstStyle/>
          <a:p>
            <a:pPr rtl="0"/>
            <a:r>
              <a:rPr lang="nb-NO" sz="4400" b="1" dirty="0">
                <a:latin typeface="+mn-lt"/>
              </a:rPr>
              <a:t>Sikkerhet og låserutiner</a:t>
            </a:r>
          </a:p>
        </p:txBody>
      </p:sp>
      <p:sp>
        <p:nvSpPr>
          <p:cNvPr id="3" name="Plassholder for innhold 1">
            <a:extLst>
              <a:ext uri="{FF2B5EF4-FFF2-40B4-BE49-F238E27FC236}">
                <a16:creationId xmlns:a16="http://schemas.microsoft.com/office/drawing/2014/main" id="{279E6B44-2FA5-A517-846F-007F4EC7446B}"/>
              </a:ext>
            </a:extLst>
          </p:cNvPr>
          <p:cNvSpPr>
            <a:spLocks noGrp="1"/>
          </p:cNvSpPr>
          <p:nvPr>
            <p:ph idx="1"/>
          </p:nvPr>
        </p:nvSpPr>
        <p:spPr>
          <a:xfrm>
            <a:off x="648224" y="1196752"/>
            <a:ext cx="10612589" cy="4723758"/>
          </a:xfrm>
        </p:spPr>
        <p:txBody>
          <a:bodyPr rtlCol="0" anchor="ctr">
            <a:normAutofit/>
          </a:bodyPr>
          <a:lstStyle/>
          <a:p>
            <a:r>
              <a:rPr lang="nb-NO" sz="2000" dirty="0"/>
              <a:t>Låsene blir skiftet ut fredagen før oppstart og leiligheten dekkes til med plater og plast på gulv. Nøkkel overleveres til beboer. </a:t>
            </a:r>
          </a:p>
          <a:p>
            <a:r>
              <a:rPr lang="nb-NO" sz="2000" dirty="0"/>
              <a:t>Nøkkel til leilighetene passer også til vogn for provisorier med toalett og dusj. </a:t>
            </a:r>
          </a:p>
          <a:p>
            <a:r>
              <a:rPr lang="nb-NO" sz="2000" dirty="0"/>
              <a:t>Ved låsbytte MÅ beboer være hjemme til avtalt tid, eller på forhånd avtale en nøkkel overlevering med prosjektleder Fredrik </a:t>
            </a:r>
            <a:r>
              <a:rPr lang="nb-NO" sz="2000" dirty="0" err="1"/>
              <a:t>Stubergh</a:t>
            </a:r>
            <a:r>
              <a:rPr lang="nb-NO" sz="2000" dirty="0"/>
              <a:t> eller anleggsleder Thorbjørn Hanssen.</a:t>
            </a:r>
          </a:p>
          <a:p>
            <a:r>
              <a:rPr lang="nb-NO" sz="2000" dirty="0"/>
              <a:t>OBS! Ved gamle dører og vi ikke får byttet lås, må vi få overlevert ekstra nøkkel.</a:t>
            </a:r>
          </a:p>
          <a:p>
            <a:r>
              <a:rPr lang="nb-NO" sz="2000" dirty="0"/>
              <a:t>Ikke lås med sikkerhetslås i den perioden det jobbes i leiligheten og det er fint om eventuelt tyverialarm kan settes i håndverksmodus eventuelt </a:t>
            </a:r>
            <a:r>
              <a:rPr lang="nb-NO" sz="2000" dirty="0" err="1"/>
              <a:t>utkobles</a:t>
            </a:r>
            <a:r>
              <a:rPr lang="nb-NO" sz="2000" dirty="0"/>
              <a:t>.  </a:t>
            </a:r>
          </a:p>
          <a:p>
            <a:r>
              <a:rPr lang="nb-NO" sz="2000" dirty="0"/>
              <a:t>Etter at arbeidene er ferdige blir låsene byttet igjen og de gamle satt på plass. </a:t>
            </a:r>
          </a:p>
          <a:p>
            <a:r>
              <a:rPr lang="nb-NO" sz="2000" dirty="0"/>
              <a:t>Alle håndverkere har eget ID-kort med navn og bilde.</a:t>
            </a:r>
          </a:p>
          <a:p>
            <a:pPr rtl="0"/>
            <a:endParaRPr lang="nb-NO" sz="2200" dirty="0"/>
          </a:p>
          <a:p>
            <a:pPr rtl="0"/>
            <a:endParaRPr lang="nb-NO" sz="2200" dirty="0"/>
          </a:p>
          <a:p>
            <a:pPr rtl="0"/>
            <a:endParaRPr lang="nb-NO" sz="2200" dirty="0"/>
          </a:p>
        </p:txBody>
      </p:sp>
      <p:pic>
        <p:nvPicPr>
          <p:cNvPr id="6" name="Bilde 5">
            <a:extLst>
              <a:ext uri="{FF2B5EF4-FFF2-40B4-BE49-F238E27FC236}">
                <a16:creationId xmlns:a16="http://schemas.microsoft.com/office/drawing/2014/main" id="{756196D4-2E30-A382-2AF7-57AD220ADE88}"/>
              </a:ext>
            </a:extLst>
          </p:cNvPr>
          <p:cNvPicPr>
            <a:picLocks noChangeAspect="1"/>
          </p:cNvPicPr>
          <p:nvPr/>
        </p:nvPicPr>
        <p:blipFill>
          <a:blip r:embed="rId3"/>
          <a:stretch>
            <a:fillRect/>
          </a:stretch>
        </p:blipFill>
        <p:spPr>
          <a:xfrm>
            <a:off x="9470592" y="5802844"/>
            <a:ext cx="2161859" cy="513441"/>
          </a:xfrm>
          <a:prstGeom prst="rect">
            <a:avLst/>
          </a:prstGeom>
        </p:spPr>
      </p:pic>
      <p:pic>
        <p:nvPicPr>
          <p:cNvPr id="7" name="Bilde 6">
            <a:extLst>
              <a:ext uri="{FF2B5EF4-FFF2-40B4-BE49-F238E27FC236}">
                <a16:creationId xmlns:a16="http://schemas.microsoft.com/office/drawing/2014/main" id="{35288B19-BDF3-EFC4-53D7-308A7E011155}"/>
              </a:ext>
            </a:extLst>
          </p:cNvPr>
          <p:cNvPicPr>
            <a:picLocks noChangeAspect="1"/>
          </p:cNvPicPr>
          <p:nvPr/>
        </p:nvPicPr>
        <p:blipFill>
          <a:blip r:embed="rId4"/>
          <a:stretch>
            <a:fillRect/>
          </a:stretch>
        </p:blipFill>
        <p:spPr>
          <a:xfrm>
            <a:off x="880360" y="4793741"/>
            <a:ext cx="2161860" cy="1358600"/>
          </a:xfrm>
          <a:prstGeom prst="rect">
            <a:avLst/>
          </a:prstGeom>
        </p:spPr>
      </p:pic>
    </p:spTree>
    <p:extLst>
      <p:ext uri="{BB962C8B-B14F-4D97-AF65-F5344CB8AC3E}">
        <p14:creationId xmlns:p14="http://schemas.microsoft.com/office/powerpoint/2010/main" val="552173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18E04-57CD-09DD-B705-8EC950A33287}"/>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7AA6AAC5-04BE-E62D-B537-BF7674690130}"/>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D6766162-4C00-073D-5767-479D2343025E}"/>
              </a:ext>
            </a:extLst>
          </p:cNvPr>
          <p:cNvSpPr>
            <a:spLocks noGrp="1"/>
          </p:cNvSpPr>
          <p:nvPr>
            <p:ph type="sldNum" sz="quarter" idx="12"/>
          </p:nvPr>
        </p:nvSpPr>
        <p:spPr/>
        <p:txBody>
          <a:bodyPr/>
          <a:lstStyle/>
          <a:p>
            <a:fld id="{DF28FB93-0A08-4E7D-8E63-9EFA29F1E093}" type="slidenum">
              <a:rPr lang="nb-NO" smtClean="0"/>
              <a:pPr/>
              <a:t>19</a:t>
            </a:fld>
            <a:endParaRPr lang="nb-NO" dirty="0"/>
          </a:p>
        </p:txBody>
      </p:sp>
      <p:sp>
        <p:nvSpPr>
          <p:cNvPr id="2" name="Tittel 2">
            <a:extLst>
              <a:ext uri="{FF2B5EF4-FFF2-40B4-BE49-F238E27FC236}">
                <a16:creationId xmlns:a16="http://schemas.microsoft.com/office/drawing/2014/main" id="{F7BE29E8-9AC0-3F2C-7BBE-E31416FB8DB4}"/>
              </a:ext>
            </a:extLst>
          </p:cNvPr>
          <p:cNvSpPr>
            <a:spLocks noGrp="1"/>
          </p:cNvSpPr>
          <p:nvPr>
            <p:ph type="title"/>
          </p:nvPr>
        </p:nvSpPr>
        <p:spPr>
          <a:xfrm>
            <a:off x="648224" y="473829"/>
            <a:ext cx="9036472" cy="938948"/>
          </a:xfrm>
        </p:spPr>
        <p:txBody>
          <a:bodyPr rtlCol="0" anchor="ctr">
            <a:normAutofit/>
          </a:bodyPr>
          <a:lstStyle/>
          <a:p>
            <a:pPr rtl="0"/>
            <a:r>
              <a:rPr lang="nb-NO" sz="4400" b="1" dirty="0">
                <a:latin typeface="+mn-lt"/>
              </a:rPr>
              <a:t>Støy, renhold og byggvask</a:t>
            </a:r>
          </a:p>
        </p:txBody>
      </p:sp>
      <p:sp>
        <p:nvSpPr>
          <p:cNvPr id="3" name="Plassholder for innhold 1">
            <a:extLst>
              <a:ext uri="{FF2B5EF4-FFF2-40B4-BE49-F238E27FC236}">
                <a16:creationId xmlns:a16="http://schemas.microsoft.com/office/drawing/2014/main" id="{019C0619-A85B-E907-C60B-05C48A1BBAD9}"/>
              </a:ext>
            </a:extLst>
          </p:cNvPr>
          <p:cNvSpPr>
            <a:spLocks noGrp="1"/>
          </p:cNvSpPr>
          <p:nvPr>
            <p:ph idx="1"/>
          </p:nvPr>
        </p:nvSpPr>
        <p:spPr>
          <a:xfrm>
            <a:off x="648224" y="1196752"/>
            <a:ext cx="10612589" cy="3600400"/>
          </a:xfrm>
        </p:spPr>
        <p:txBody>
          <a:bodyPr rtlCol="0" anchor="ctr">
            <a:normAutofit/>
          </a:bodyPr>
          <a:lstStyle/>
          <a:p>
            <a:r>
              <a:rPr lang="nb-NO" sz="1800" dirty="0"/>
              <a:t>Det blir mye støyende og støvete arbeider, spesielt i riveperioden de 2 første ukene. Vi støvsuger fortløpende og vi bruker store «støvkuber» ved pigge og rivearbeider, men det blir likevel mye spredning av finstøv. </a:t>
            </a:r>
          </a:p>
          <a:p>
            <a:r>
              <a:rPr lang="nb-NO" sz="1800" dirty="0"/>
              <a:t>Det er derfor viktig at dere selv dekker for møbler, teknisk utstyr og generelt alt dere er bekymret for at skal få støv på seg. </a:t>
            </a:r>
          </a:p>
          <a:p>
            <a:r>
              <a:rPr lang="nb-NO" sz="1800" dirty="0"/>
              <a:t>Før overlevering blir badene vasket og det blir foretatt gulvvask i entre, kjøkken og eventuelle andre arealer som blir berørt av våre arbeider. </a:t>
            </a:r>
          </a:p>
          <a:p>
            <a:r>
              <a:rPr lang="nb-NO" sz="1800" dirty="0"/>
              <a:t>Fellesarealer blir ryddet daglig, støvsugd ukentlig før </a:t>
            </a:r>
            <a:r>
              <a:rPr lang="nb-NO" sz="1800" dirty="0" err="1"/>
              <a:t>byggvask</a:t>
            </a:r>
            <a:r>
              <a:rPr lang="nb-NO" sz="1800" dirty="0"/>
              <a:t> utføres ved overtagelse. </a:t>
            </a:r>
          </a:p>
          <a:p>
            <a:pPr rtl="0"/>
            <a:endParaRPr lang="nb-NO" sz="2200" dirty="0"/>
          </a:p>
          <a:p>
            <a:pPr rtl="0"/>
            <a:endParaRPr lang="nb-NO" sz="2200" dirty="0"/>
          </a:p>
        </p:txBody>
      </p:sp>
      <p:pic>
        <p:nvPicPr>
          <p:cNvPr id="6" name="Bilde 5">
            <a:extLst>
              <a:ext uri="{FF2B5EF4-FFF2-40B4-BE49-F238E27FC236}">
                <a16:creationId xmlns:a16="http://schemas.microsoft.com/office/drawing/2014/main" id="{3E4F2239-97FC-62A1-6E30-613AE0D2B14E}"/>
              </a:ext>
            </a:extLst>
          </p:cNvPr>
          <p:cNvPicPr>
            <a:picLocks noChangeAspect="1"/>
          </p:cNvPicPr>
          <p:nvPr/>
        </p:nvPicPr>
        <p:blipFill>
          <a:blip r:embed="rId3"/>
          <a:stretch>
            <a:fillRect/>
          </a:stretch>
        </p:blipFill>
        <p:spPr>
          <a:xfrm>
            <a:off x="9470592" y="5802844"/>
            <a:ext cx="2161859" cy="513441"/>
          </a:xfrm>
          <a:prstGeom prst="rect">
            <a:avLst/>
          </a:prstGeom>
        </p:spPr>
      </p:pic>
      <p:pic>
        <p:nvPicPr>
          <p:cNvPr id="7" name="Bilde 6">
            <a:extLst>
              <a:ext uri="{FF2B5EF4-FFF2-40B4-BE49-F238E27FC236}">
                <a16:creationId xmlns:a16="http://schemas.microsoft.com/office/drawing/2014/main" id="{3494E884-32D8-D799-3375-44695CA06CF3}"/>
              </a:ext>
            </a:extLst>
          </p:cNvPr>
          <p:cNvPicPr>
            <a:picLocks noChangeAspect="1"/>
          </p:cNvPicPr>
          <p:nvPr/>
        </p:nvPicPr>
        <p:blipFill>
          <a:blip r:embed="rId4"/>
          <a:stretch>
            <a:fillRect/>
          </a:stretch>
        </p:blipFill>
        <p:spPr>
          <a:xfrm>
            <a:off x="929642" y="3903785"/>
            <a:ext cx="2716498" cy="2213443"/>
          </a:xfrm>
          <a:prstGeom prst="rect">
            <a:avLst/>
          </a:prstGeom>
        </p:spPr>
      </p:pic>
      <p:pic>
        <p:nvPicPr>
          <p:cNvPr id="8" name="Bilde 7">
            <a:extLst>
              <a:ext uri="{FF2B5EF4-FFF2-40B4-BE49-F238E27FC236}">
                <a16:creationId xmlns:a16="http://schemas.microsoft.com/office/drawing/2014/main" id="{C4874CF4-2B34-4543-1015-289ADC63C459}"/>
              </a:ext>
            </a:extLst>
          </p:cNvPr>
          <p:cNvPicPr>
            <a:picLocks noChangeAspect="1"/>
          </p:cNvPicPr>
          <p:nvPr/>
        </p:nvPicPr>
        <p:blipFill>
          <a:blip r:embed="rId5"/>
          <a:stretch>
            <a:fillRect/>
          </a:stretch>
        </p:blipFill>
        <p:spPr>
          <a:xfrm>
            <a:off x="3855550" y="3875301"/>
            <a:ext cx="3102958" cy="2241927"/>
          </a:xfrm>
          <a:prstGeom prst="rect">
            <a:avLst/>
          </a:prstGeom>
        </p:spPr>
      </p:pic>
    </p:spTree>
    <p:extLst>
      <p:ext uri="{BB962C8B-B14F-4D97-AF65-F5344CB8AC3E}">
        <p14:creationId xmlns:p14="http://schemas.microsoft.com/office/powerpoint/2010/main" val="13614376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B86C44A7-2F1B-1D40-EC33-4F9292595584}"/>
              </a:ext>
            </a:extLst>
          </p:cNvPr>
          <p:cNvPicPr>
            <a:picLocks noChangeAspect="1"/>
          </p:cNvPicPr>
          <p:nvPr/>
        </p:nvPicPr>
        <p:blipFill>
          <a:blip r:embed="rId2"/>
          <a:srcRect r="817"/>
          <a:stretch/>
        </p:blipFill>
        <p:spPr>
          <a:xfrm>
            <a:off x="0" y="-21288"/>
            <a:ext cx="12188826" cy="6879287"/>
          </a:xfrm>
          <a:prstGeom prst="rect">
            <a:avLst/>
          </a:prstGeom>
        </p:spPr>
      </p:pic>
      <p:sp>
        <p:nvSpPr>
          <p:cNvPr id="2" name="Tittel 1">
            <a:extLst>
              <a:ext uri="{FF2B5EF4-FFF2-40B4-BE49-F238E27FC236}">
                <a16:creationId xmlns:a16="http://schemas.microsoft.com/office/drawing/2014/main" id="{18E3C3C2-8FA5-3FF8-D37F-9FA39E4D746D}"/>
              </a:ext>
            </a:extLst>
          </p:cNvPr>
          <p:cNvSpPr>
            <a:spLocks noGrp="1"/>
          </p:cNvSpPr>
          <p:nvPr>
            <p:ph type="title"/>
          </p:nvPr>
        </p:nvSpPr>
        <p:spPr/>
        <p:txBody>
          <a:bodyPr>
            <a:normAutofit fontScale="90000"/>
          </a:bodyPr>
          <a:lstStyle/>
          <a:p>
            <a:r>
              <a:rPr lang="nb-NO" sz="8000" b="1" dirty="0">
                <a:latin typeface="Calibri" panose="020F0502020204030204" pitchFamily="34" charset="0"/>
              </a:rPr>
              <a:t>RØR OG VÅTROMSPROSJEKT</a:t>
            </a:r>
            <a:br>
              <a:rPr lang="nb-NO" sz="5400" b="1" dirty="0">
                <a:latin typeface="Calibri" panose="020F0502020204030204" pitchFamily="34" charset="0"/>
              </a:rPr>
            </a:br>
            <a:br>
              <a:rPr lang="nb-NO" sz="4800" b="1" dirty="0">
                <a:latin typeface="Calibri" panose="020F0502020204030204" pitchFamily="34" charset="0"/>
              </a:rPr>
            </a:br>
            <a:r>
              <a:rPr lang="nb-NO" sz="6000" b="1" dirty="0">
                <a:latin typeface="Calibri" panose="020F0502020204030204" pitchFamily="34" charset="0"/>
              </a:rPr>
              <a:t>SAMEIET OLE VIGS GATE 8</a:t>
            </a:r>
            <a:endParaRPr lang="nb-NO" dirty="0"/>
          </a:p>
        </p:txBody>
      </p:sp>
      <p:sp>
        <p:nvSpPr>
          <p:cNvPr id="3" name="Plassholder for tekst 2">
            <a:extLst>
              <a:ext uri="{FF2B5EF4-FFF2-40B4-BE49-F238E27FC236}">
                <a16:creationId xmlns:a16="http://schemas.microsoft.com/office/drawing/2014/main" id="{706D67CD-E42C-14F9-6A05-8CEA71DAF909}"/>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A7414C34-D9B0-48AA-2CDA-87B3A2BFB386}"/>
              </a:ext>
            </a:extLst>
          </p:cNvPr>
          <p:cNvSpPr>
            <a:spLocks noGrp="1"/>
          </p:cNvSpPr>
          <p:nvPr>
            <p:ph type="sldNum" sz="quarter" idx="12"/>
          </p:nvPr>
        </p:nvSpPr>
        <p:spPr/>
        <p:txBody>
          <a:bodyPr/>
          <a:lstStyle/>
          <a:p>
            <a:fld id="{DF28FB93-0A08-4E7D-8E63-9EFA29F1E093}" type="slidenum">
              <a:rPr lang="nb-NO" noProof="0" smtClean="0"/>
              <a:pPr/>
              <a:t>2</a:t>
            </a:fld>
            <a:endParaRPr lang="nb-NO" noProof="0"/>
          </a:p>
        </p:txBody>
      </p:sp>
    </p:spTree>
    <p:extLst>
      <p:ext uri="{BB962C8B-B14F-4D97-AF65-F5344CB8AC3E}">
        <p14:creationId xmlns:p14="http://schemas.microsoft.com/office/powerpoint/2010/main" val="268746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CDDED-10AD-539E-B036-7E7AFF5AF8D6}"/>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A4DFEEBB-715E-5612-461C-6928BABB4753}"/>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C104C4E2-97B3-D90B-947A-7890719C462A}"/>
              </a:ext>
            </a:extLst>
          </p:cNvPr>
          <p:cNvSpPr>
            <a:spLocks noGrp="1"/>
          </p:cNvSpPr>
          <p:nvPr>
            <p:ph type="sldNum" sz="quarter" idx="12"/>
          </p:nvPr>
        </p:nvSpPr>
        <p:spPr/>
        <p:txBody>
          <a:bodyPr/>
          <a:lstStyle/>
          <a:p>
            <a:fld id="{DF28FB93-0A08-4E7D-8E63-9EFA29F1E093}" type="slidenum">
              <a:rPr lang="nb-NO" smtClean="0"/>
              <a:pPr/>
              <a:t>20</a:t>
            </a:fld>
            <a:endParaRPr lang="nb-NO" dirty="0"/>
          </a:p>
        </p:txBody>
      </p:sp>
      <p:sp>
        <p:nvSpPr>
          <p:cNvPr id="2" name="Tittel 2">
            <a:extLst>
              <a:ext uri="{FF2B5EF4-FFF2-40B4-BE49-F238E27FC236}">
                <a16:creationId xmlns:a16="http://schemas.microsoft.com/office/drawing/2014/main" id="{501B2C65-3105-8E43-6A3C-77DADDCB2EC7}"/>
              </a:ext>
            </a:extLst>
          </p:cNvPr>
          <p:cNvSpPr>
            <a:spLocks noGrp="1"/>
          </p:cNvSpPr>
          <p:nvPr>
            <p:ph type="title"/>
          </p:nvPr>
        </p:nvSpPr>
        <p:spPr>
          <a:xfrm>
            <a:off x="648224" y="473829"/>
            <a:ext cx="9036472" cy="938948"/>
          </a:xfrm>
        </p:spPr>
        <p:txBody>
          <a:bodyPr rtlCol="0" anchor="ctr">
            <a:normAutofit/>
          </a:bodyPr>
          <a:lstStyle/>
          <a:p>
            <a:pPr rtl="0"/>
            <a:r>
              <a:rPr lang="nb-NO" sz="4400" b="1" dirty="0">
                <a:latin typeface="+mn-lt"/>
              </a:rPr>
              <a:t>Grunnpakken i prosjektet: </a:t>
            </a:r>
          </a:p>
        </p:txBody>
      </p:sp>
      <p:sp>
        <p:nvSpPr>
          <p:cNvPr id="3" name="Plassholder for innhold 1">
            <a:extLst>
              <a:ext uri="{FF2B5EF4-FFF2-40B4-BE49-F238E27FC236}">
                <a16:creationId xmlns:a16="http://schemas.microsoft.com/office/drawing/2014/main" id="{009421E6-5D16-FB31-D839-E18B6F78BCB7}"/>
              </a:ext>
            </a:extLst>
          </p:cNvPr>
          <p:cNvSpPr>
            <a:spLocks noGrp="1"/>
          </p:cNvSpPr>
          <p:nvPr>
            <p:ph idx="1"/>
          </p:nvPr>
        </p:nvSpPr>
        <p:spPr>
          <a:xfrm>
            <a:off x="648224" y="1412777"/>
            <a:ext cx="10612589" cy="5129332"/>
          </a:xfrm>
        </p:spPr>
        <p:txBody>
          <a:bodyPr rtlCol="0" anchor="ctr">
            <a:normAutofit/>
          </a:bodyPr>
          <a:lstStyle/>
          <a:p>
            <a:r>
              <a:rPr lang="nb-NO" sz="1800" b="1" dirty="0"/>
              <a:t>Gulv på bad </a:t>
            </a:r>
            <a:r>
              <a:rPr lang="nb-NO" sz="1800" dirty="0"/>
              <a:t>består av understøp, banemembran, </a:t>
            </a:r>
            <a:r>
              <a:rPr lang="nb-NO" sz="1800" dirty="0" err="1"/>
              <a:t>påstøp</a:t>
            </a:r>
            <a:r>
              <a:rPr lang="nb-NO" sz="1800" dirty="0"/>
              <a:t> og fliser. Det etableres nedsenk i dusjsonen og det etableres fall på gulv. </a:t>
            </a:r>
          </a:p>
          <a:p>
            <a:r>
              <a:rPr lang="nb-NO" sz="1800" b="1" dirty="0"/>
              <a:t>Vegger på bad </a:t>
            </a:r>
            <a:r>
              <a:rPr lang="nb-NO" sz="1800" dirty="0"/>
              <a:t>består av våtromsplater som smøres med smøremembran før det flislegges. Vegg på bad mot yttervegg fores ut med 48mm før den kles med OSB plater og våtromsplate. Det bygges også en kasse med våtromsplater rundt WC </a:t>
            </a:r>
            <a:r>
              <a:rPr lang="nb-NO" sz="1800" dirty="0" err="1"/>
              <a:t>sisterne</a:t>
            </a:r>
            <a:r>
              <a:rPr lang="nb-NO" sz="1800" dirty="0"/>
              <a:t> og fordeler til rør i rør system. Fliser på vegg og kasse. </a:t>
            </a:r>
          </a:p>
          <a:p>
            <a:r>
              <a:rPr lang="nb-NO" sz="1800" b="1" dirty="0"/>
              <a:t>Tak / himling </a:t>
            </a:r>
            <a:r>
              <a:rPr lang="nb-NO" sz="1800" dirty="0"/>
              <a:t>senkes med gips for å skjule rørføringer på bad og redusere lyd. Sparkles og males med våtromsmaling glans 20 </a:t>
            </a:r>
          </a:p>
          <a:p>
            <a:r>
              <a:rPr lang="nb-NO" sz="1800" b="1" dirty="0"/>
              <a:t>Ventilasjon</a:t>
            </a:r>
            <a:r>
              <a:rPr lang="nb-NO" sz="1800" dirty="0"/>
              <a:t> tilknyttes med ny tallerkenventil i tak/ vegg til eksisterende ventilasjon.</a:t>
            </a:r>
          </a:p>
          <a:p>
            <a:r>
              <a:rPr lang="nb-NO" sz="1800" b="1" dirty="0"/>
              <a:t>Dør til bad </a:t>
            </a:r>
            <a:r>
              <a:rPr lang="nb-NO" sz="1800" dirty="0"/>
              <a:t>skiftes ut med ny glatt kompaktdør med tilsvarende lysåpning som i dag. </a:t>
            </a:r>
            <a:r>
              <a:rPr lang="nb-NO" sz="1800" dirty="0" err="1"/>
              <a:t>Inkl</a:t>
            </a:r>
            <a:r>
              <a:rPr lang="nb-NO" sz="1800" dirty="0"/>
              <a:t> ny foringer og listverk på begge sider samt ny terskel.</a:t>
            </a:r>
          </a:p>
          <a:p>
            <a:r>
              <a:rPr lang="nb-NO" sz="1800" b="1" dirty="0"/>
              <a:t>Oppvarming på bad </a:t>
            </a:r>
            <a:r>
              <a:rPr lang="nb-NO" sz="1800" dirty="0"/>
              <a:t>består av varmekabler lagt i </a:t>
            </a:r>
            <a:r>
              <a:rPr lang="nb-NO" sz="1800" dirty="0" err="1"/>
              <a:t>påstøp</a:t>
            </a:r>
            <a:r>
              <a:rPr lang="nb-NO" sz="1800" dirty="0"/>
              <a:t> på baderoms </a:t>
            </a:r>
            <a:r>
              <a:rPr lang="nb-NO" sz="1800" dirty="0" err="1"/>
              <a:t>armeringsnett</a:t>
            </a:r>
            <a:r>
              <a:rPr lang="nb-NO" sz="1800" dirty="0"/>
              <a:t>. Det monteres en effektregulator for varmekablene, som monteres på utsiden av badet. Eventuelle andre eksisterende varmekilder på bad fjernes. </a:t>
            </a:r>
          </a:p>
          <a:p>
            <a:r>
              <a:rPr lang="nb-NO" sz="1800" b="1" dirty="0"/>
              <a:t>Lys og stikk på bad</a:t>
            </a:r>
            <a:r>
              <a:rPr lang="nb-NO" sz="1800" dirty="0"/>
              <a:t> består av 1 </a:t>
            </a:r>
            <a:r>
              <a:rPr lang="nb-NO" sz="1800" dirty="0" err="1"/>
              <a:t>stk</a:t>
            </a:r>
            <a:r>
              <a:rPr lang="nb-NO" sz="1800" dirty="0"/>
              <a:t> takpunkt, lys/ stikk i speilskap og stikk ved siden av servant. Nytt bryterpanel monteres på utsiden av badet. </a:t>
            </a:r>
            <a:endParaRPr lang="nb-NO" sz="1800" b="1" dirty="0"/>
          </a:p>
          <a:p>
            <a:pPr rtl="0"/>
            <a:endParaRPr lang="nb-NO" sz="2000" dirty="0"/>
          </a:p>
          <a:p>
            <a:pPr rtl="0"/>
            <a:endParaRPr lang="nb-NO" sz="2200" dirty="0"/>
          </a:p>
        </p:txBody>
      </p:sp>
      <p:pic>
        <p:nvPicPr>
          <p:cNvPr id="6" name="Bilde 5">
            <a:extLst>
              <a:ext uri="{FF2B5EF4-FFF2-40B4-BE49-F238E27FC236}">
                <a16:creationId xmlns:a16="http://schemas.microsoft.com/office/drawing/2014/main" id="{4CA0C940-635F-1730-2B58-9E13BCB6FF2E}"/>
              </a:ext>
            </a:extLst>
          </p:cNvPr>
          <p:cNvPicPr>
            <a:picLocks noChangeAspect="1"/>
          </p:cNvPicPr>
          <p:nvPr/>
        </p:nvPicPr>
        <p:blipFill>
          <a:blip r:embed="rId3"/>
          <a:stretch>
            <a:fillRect/>
          </a:stretch>
        </p:blipFill>
        <p:spPr>
          <a:xfrm>
            <a:off x="9470592" y="5802844"/>
            <a:ext cx="2161859" cy="513441"/>
          </a:xfrm>
          <a:prstGeom prst="rect">
            <a:avLst/>
          </a:prstGeom>
        </p:spPr>
      </p:pic>
    </p:spTree>
    <p:extLst>
      <p:ext uri="{BB962C8B-B14F-4D97-AF65-F5344CB8AC3E}">
        <p14:creationId xmlns:p14="http://schemas.microsoft.com/office/powerpoint/2010/main" val="848487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EDB16-6B5C-2984-82C4-842DE07F6646}"/>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03C32FBF-623B-EE3F-A290-026C8E120BD0}"/>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148C9E8F-C561-8C5C-D3DC-274E95D073D3}"/>
              </a:ext>
            </a:extLst>
          </p:cNvPr>
          <p:cNvSpPr>
            <a:spLocks noGrp="1"/>
          </p:cNvSpPr>
          <p:nvPr>
            <p:ph type="sldNum" sz="quarter" idx="12"/>
          </p:nvPr>
        </p:nvSpPr>
        <p:spPr/>
        <p:txBody>
          <a:bodyPr/>
          <a:lstStyle/>
          <a:p>
            <a:fld id="{DF28FB93-0A08-4E7D-8E63-9EFA29F1E093}" type="slidenum">
              <a:rPr lang="nb-NO" smtClean="0"/>
              <a:pPr/>
              <a:t>21</a:t>
            </a:fld>
            <a:endParaRPr lang="nb-NO" dirty="0"/>
          </a:p>
        </p:txBody>
      </p:sp>
      <p:sp>
        <p:nvSpPr>
          <p:cNvPr id="2" name="Tittel 2">
            <a:extLst>
              <a:ext uri="{FF2B5EF4-FFF2-40B4-BE49-F238E27FC236}">
                <a16:creationId xmlns:a16="http://schemas.microsoft.com/office/drawing/2014/main" id="{0E399417-58E9-4BEB-C127-8381F3B816C6}"/>
              </a:ext>
            </a:extLst>
          </p:cNvPr>
          <p:cNvSpPr>
            <a:spLocks noGrp="1"/>
          </p:cNvSpPr>
          <p:nvPr>
            <p:ph type="title"/>
          </p:nvPr>
        </p:nvSpPr>
        <p:spPr>
          <a:xfrm>
            <a:off x="648223" y="473828"/>
            <a:ext cx="9036472" cy="938948"/>
          </a:xfrm>
        </p:spPr>
        <p:txBody>
          <a:bodyPr rtlCol="0" anchor="ctr">
            <a:normAutofit/>
          </a:bodyPr>
          <a:lstStyle/>
          <a:p>
            <a:pPr rtl="0"/>
            <a:r>
              <a:rPr lang="nb-NO" sz="4400" b="1" dirty="0">
                <a:latin typeface="+mn-lt"/>
              </a:rPr>
              <a:t>Grunnpakken i prosjektet: </a:t>
            </a:r>
          </a:p>
        </p:txBody>
      </p:sp>
      <p:sp>
        <p:nvSpPr>
          <p:cNvPr id="3" name="Plassholder for innhold 1">
            <a:extLst>
              <a:ext uri="{FF2B5EF4-FFF2-40B4-BE49-F238E27FC236}">
                <a16:creationId xmlns:a16="http://schemas.microsoft.com/office/drawing/2014/main" id="{18E38B9B-004C-F40F-EC0C-2DD29CA21497}"/>
              </a:ext>
            </a:extLst>
          </p:cNvPr>
          <p:cNvSpPr>
            <a:spLocks noGrp="1"/>
          </p:cNvSpPr>
          <p:nvPr>
            <p:ph idx="1"/>
          </p:nvPr>
        </p:nvSpPr>
        <p:spPr>
          <a:xfrm>
            <a:off x="648224" y="908720"/>
            <a:ext cx="10612589" cy="4680521"/>
          </a:xfrm>
        </p:spPr>
        <p:txBody>
          <a:bodyPr rtlCol="0" anchor="ctr">
            <a:normAutofit lnSpcReduction="10000"/>
          </a:bodyPr>
          <a:lstStyle/>
          <a:p>
            <a:pPr marL="0" indent="0" rtl="0">
              <a:buNone/>
            </a:pPr>
            <a:endParaRPr lang="nb-NO" sz="2000" b="1" dirty="0"/>
          </a:p>
          <a:p>
            <a:r>
              <a:rPr lang="nb-NO" sz="2000" b="1" dirty="0"/>
              <a:t>Alle vannrør </a:t>
            </a:r>
            <a:r>
              <a:rPr lang="nb-NO" sz="2000" dirty="0"/>
              <a:t>skiftes ut. Rørene til dusj legges skjult i veggen som er </a:t>
            </a:r>
            <a:r>
              <a:rPr lang="nb-NO" sz="2000" dirty="0" err="1"/>
              <a:t>utforet</a:t>
            </a:r>
            <a:r>
              <a:rPr lang="nb-NO" sz="2000" dirty="0"/>
              <a:t>. Vannrør til vaskemaskin og servant legges ned i </a:t>
            </a:r>
            <a:r>
              <a:rPr lang="nb-NO" sz="2000" dirty="0" err="1"/>
              <a:t>utforet</a:t>
            </a:r>
            <a:r>
              <a:rPr lang="nb-NO" sz="2000" dirty="0"/>
              <a:t> vegg og vil legges synlig på vegg med forkrommet kobberrør til vaskemaskins kran og til servant. Rør i rør til kjøkken legges via kasse og vil følge nytt avløpsrør til kjøkkenskap. Samlestokk for rør i rør vil bli plassert bak egen luke over toalettet. </a:t>
            </a:r>
          </a:p>
          <a:p>
            <a:r>
              <a:rPr lang="nb-NO" sz="2000" b="1" dirty="0"/>
              <a:t>Varmtvann. </a:t>
            </a:r>
            <a:r>
              <a:rPr lang="nb-NO" sz="2000" dirty="0"/>
              <a:t>Eksisterende varmtvannsberedere i leilighetene gjenbrukes, eventuelt kan velges som tilvalg. </a:t>
            </a:r>
          </a:p>
          <a:p>
            <a:r>
              <a:rPr lang="nb-NO" sz="2000" b="1" dirty="0"/>
              <a:t>Avløpsrør. </a:t>
            </a:r>
            <a:r>
              <a:rPr lang="nb-NO" sz="2000" dirty="0"/>
              <a:t>Alle røropplegg og sluk skiftes, slukplassering endres noe </a:t>
            </a:r>
            <a:r>
              <a:rPr lang="nb-NO" sz="2000" dirty="0" err="1"/>
              <a:t>ifht</a:t>
            </a:r>
            <a:r>
              <a:rPr lang="nb-NO" sz="2000" dirty="0"/>
              <a:t> eksisterende plassering og plasseres i dusjsonen. Avløpsrørene skiftes fra kjeller til og med </a:t>
            </a:r>
            <a:r>
              <a:rPr lang="nb-NO" sz="2000" dirty="0" err="1"/>
              <a:t>lufteledning</a:t>
            </a:r>
            <a:r>
              <a:rPr lang="nb-NO" sz="2000" dirty="0"/>
              <a:t> på loft og vil gå i samme trase som </a:t>
            </a:r>
            <a:r>
              <a:rPr lang="nb-NO" sz="2000" dirty="0" err="1"/>
              <a:t>idag</a:t>
            </a:r>
            <a:r>
              <a:rPr lang="nb-NO" sz="2000" dirty="0"/>
              <a:t>. Avløpsrør i garderobeskap i entre vil bli </a:t>
            </a:r>
            <a:r>
              <a:rPr lang="nb-NO" sz="2000" dirty="0" err="1"/>
              <a:t>kasset</a:t>
            </a:r>
            <a:r>
              <a:rPr lang="nb-NO" sz="2000" dirty="0"/>
              <a:t> inn med ubehandlet gips. </a:t>
            </a:r>
          </a:p>
          <a:p>
            <a:r>
              <a:rPr lang="nb-NO" sz="2000" b="1" dirty="0"/>
              <a:t>Kjøkken.</a:t>
            </a:r>
            <a:r>
              <a:rPr lang="nb-NO" sz="2000" dirty="0"/>
              <a:t> Eksisterende kjøkken tilkobles med nye kaldt og varmtvannsrør, med egne stoppekraner og tilknyttes eksisterende automatiske vannstoppeventil og kjøkkenbatteri. Eventuell ny automatisk vannstoppeventil til kjøkken eller VVB kan bestilles som tilvalg hvis det er ønskelig. Ny VVB eller kjøkkenbatteri kan bestilles som tilvalg. </a:t>
            </a:r>
            <a:endParaRPr lang="nb-NO" sz="2200" b="1" dirty="0"/>
          </a:p>
        </p:txBody>
      </p:sp>
      <p:pic>
        <p:nvPicPr>
          <p:cNvPr id="6" name="Bilde 5">
            <a:extLst>
              <a:ext uri="{FF2B5EF4-FFF2-40B4-BE49-F238E27FC236}">
                <a16:creationId xmlns:a16="http://schemas.microsoft.com/office/drawing/2014/main" id="{F24CC282-B235-2BED-BE39-7C937B68485C}"/>
              </a:ext>
            </a:extLst>
          </p:cNvPr>
          <p:cNvPicPr>
            <a:picLocks noChangeAspect="1"/>
          </p:cNvPicPr>
          <p:nvPr/>
        </p:nvPicPr>
        <p:blipFill>
          <a:blip r:embed="rId3"/>
          <a:stretch>
            <a:fillRect/>
          </a:stretch>
        </p:blipFill>
        <p:spPr>
          <a:xfrm>
            <a:off x="9470592" y="5802844"/>
            <a:ext cx="2161859" cy="513441"/>
          </a:xfrm>
          <a:prstGeom prst="rect">
            <a:avLst/>
          </a:prstGeom>
        </p:spPr>
      </p:pic>
    </p:spTree>
    <p:extLst>
      <p:ext uri="{BB962C8B-B14F-4D97-AF65-F5344CB8AC3E}">
        <p14:creationId xmlns:p14="http://schemas.microsoft.com/office/powerpoint/2010/main" val="1842946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F10F7-AE20-1BD2-09FE-81E5C6D30090}"/>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F29F9A05-E87A-3378-4033-DF83EAA364B3}"/>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00BEDA72-369B-E648-2C0B-78414E0DEB07}"/>
              </a:ext>
            </a:extLst>
          </p:cNvPr>
          <p:cNvSpPr>
            <a:spLocks noGrp="1"/>
          </p:cNvSpPr>
          <p:nvPr>
            <p:ph type="sldNum" sz="quarter" idx="12"/>
          </p:nvPr>
        </p:nvSpPr>
        <p:spPr/>
        <p:txBody>
          <a:bodyPr/>
          <a:lstStyle/>
          <a:p>
            <a:fld id="{DF28FB93-0A08-4E7D-8E63-9EFA29F1E093}" type="slidenum">
              <a:rPr lang="nb-NO" smtClean="0"/>
              <a:pPr/>
              <a:t>22</a:t>
            </a:fld>
            <a:endParaRPr lang="nb-NO" dirty="0"/>
          </a:p>
        </p:txBody>
      </p:sp>
      <p:sp>
        <p:nvSpPr>
          <p:cNvPr id="2" name="Tittel 2">
            <a:extLst>
              <a:ext uri="{FF2B5EF4-FFF2-40B4-BE49-F238E27FC236}">
                <a16:creationId xmlns:a16="http://schemas.microsoft.com/office/drawing/2014/main" id="{7025D51A-4CE1-AA22-A4F4-F50548B02F73}"/>
              </a:ext>
            </a:extLst>
          </p:cNvPr>
          <p:cNvSpPr>
            <a:spLocks noGrp="1"/>
          </p:cNvSpPr>
          <p:nvPr>
            <p:ph type="title"/>
          </p:nvPr>
        </p:nvSpPr>
        <p:spPr>
          <a:xfrm>
            <a:off x="648223" y="473828"/>
            <a:ext cx="9036472" cy="938948"/>
          </a:xfrm>
        </p:spPr>
        <p:txBody>
          <a:bodyPr rtlCol="0" anchor="ctr">
            <a:normAutofit/>
          </a:bodyPr>
          <a:lstStyle/>
          <a:p>
            <a:pPr rtl="0"/>
            <a:r>
              <a:rPr lang="nb-NO" sz="4400" b="1" dirty="0">
                <a:latin typeface="+mn-lt"/>
              </a:rPr>
              <a:t>Grunnpakken i prosjektet: </a:t>
            </a:r>
          </a:p>
        </p:txBody>
      </p:sp>
      <p:sp>
        <p:nvSpPr>
          <p:cNvPr id="3" name="Plassholder for innhold 1">
            <a:extLst>
              <a:ext uri="{FF2B5EF4-FFF2-40B4-BE49-F238E27FC236}">
                <a16:creationId xmlns:a16="http://schemas.microsoft.com/office/drawing/2014/main" id="{84FF616D-05BC-430B-89FB-4D1E62AB78F4}"/>
              </a:ext>
            </a:extLst>
          </p:cNvPr>
          <p:cNvSpPr>
            <a:spLocks noGrp="1"/>
          </p:cNvSpPr>
          <p:nvPr>
            <p:ph idx="1"/>
          </p:nvPr>
        </p:nvSpPr>
        <p:spPr>
          <a:xfrm>
            <a:off x="648224" y="1268761"/>
            <a:ext cx="10612589" cy="1656184"/>
          </a:xfrm>
        </p:spPr>
        <p:txBody>
          <a:bodyPr rtlCol="0" anchor="ctr">
            <a:normAutofit/>
          </a:bodyPr>
          <a:lstStyle/>
          <a:p>
            <a:pPr rtl="0"/>
            <a:r>
              <a:rPr lang="nb-NO" sz="2000" b="1" dirty="0"/>
              <a:t>Sanitærutstyr.</a:t>
            </a:r>
            <a:r>
              <a:rPr lang="nb-NO" sz="2000" dirty="0"/>
              <a:t> Dusjvegger, dusjbatteri og dusjsett</a:t>
            </a:r>
          </a:p>
          <a:p>
            <a:pPr lvl="1"/>
            <a:r>
              <a:rPr lang="nb-NO" sz="1600" dirty="0"/>
              <a:t>Dusjvegger fra Vikingbad, type Mats 70 x 90cm Venstre leddet dusjhjørne med sølv profiler. </a:t>
            </a:r>
          </a:p>
          <a:p>
            <a:pPr lvl="1"/>
            <a:r>
              <a:rPr lang="nb-NO" sz="1600" dirty="0"/>
              <a:t>Dusjbatteri fra Vikingbad, type Dis.</a:t>
            </a:r>
          </a:p>
          <a:p>
            <a:pPr lvl="1"/>
            <a:r>
              <a:rPr lang="nb-NO" sz="1600" dirty="0"/>
              <a:t>Dusjsett fra Vikingbad, type Frida</a:t>
            </a:r>
            <a:r>
              <a:rPr lang="nb-NO" sz="2000" dirty="0"/>
              <a:t> 									</a:t>
            </a:r>
          </a:p>
        </p:txBody>
      </p:sp>
      <p:pic>
        <p:nvPicPr>
          <p:cNvPr id="6" name="Bilde 5">
            <a:extLst>
              <a:ext uri="{FF2B5EF4-FFF2-40B4-BE49-F238E27FC236}">
                <a16:creationId xmlns:a16="http://schemas.microsoft.com/office/drawing/2014/main" id="{7B08175C-31D7-D16A-4C84-5F8BFD67AA4B}"/>
              </a:ext>
            </a:extLst>
          </p:cNvPr>
          <p:cNvPicPr>
            <a:picLocks noChangeAspect="1"/>
          </p:cNvPicPr>
          <p:nvPr/>
        </p:nvPicPr>
        <p:blipFill>
          <a:blip r:embed="rId3"/>
          <a:stretch>
            <a:fillRect/>
          </a:stretch>
        </p:blipFill>
        <p:spPr>
          <a:xfrm>
            <a:off x="9470592" y="5802844"/>
            <a:ext cx="2161859" cy="513441"/>
          </a:xfrm>
          <a:prstGeom prst="rect">
            <a:avLst/>
          </a:prstGeom>
        </p:spPr>
      </p:pic>
      <p:pic>
        <p:nvPicPr>
          <p:cNvPr id="7" name="Bilde 6">
            <a:extLst>
              <a:ext uri="{FF2B5EF4-FFF2-40B4-BE49-F238E27FC236}">
                <a16:creationId xmlns:a16="http://schemas.microsoft.com/office/drawing/2014/main" id="{154EE89C-82C4-D7CC-F0FD-91B48A2793DF}"/>
              </a:ext>
            </a:extLst>
          </p:cNvPr>
          <p:cNvPicPr>
            <a:picLocks noChangeAspect="1"/>
          </p:cNvPicPr>
          <p:nvPr/>
        </p:nvPicPr>
        <p:blipFill>
          <a:blip r:embed="rId4"/>
          <a:stretch>
            <a:fillRect/>
          </a:stretch>
        </p:blipFill>
        <p:spPr>
          <a:xfrm>
            <a:off x="5662364" y="2259046"/>
            <a:ext cx="1574721" cy="3912521"/>
          </a:xfrm>
          <a:prstGeom prst="rect">
            <a:avLst/>
          </a:prstGeom>
        </p:spPr>
      </p:pic>
      <p:pic>
        <p:nvPicPr>
          <p:cNvPr id="8" name="Bilde 7">
            <a:extLst>
              <a:ext uri="{FF2B5EF4-FFF2-40B4-BE49-F238E27FC236}">
                <a16:creationId xmlns:a16="http://schemas.microsoft.com/office/drawing/2014/main" id="{B7CB5098-8AB7-8CA6-255A-9C62943CC5B8}"/>
              </a:ext>
            </a:extLst>
          </p:cNvPr>
          <p:cNvPicPr>
            <a:picLocks noChangeAspect="1"/>
          </p:cNvPicPr>
          <p:nvPr/>
        </p:nvPicPr>
        <p:blipFill>
          <a:blip r:embed="rId5"/>
          <a:stretch>
            <a:fillRect/>
          </a:stretch>
        </p:blipFill>
        <p:spPr>
          <a:xfrm>
            <a:off x="8884529" y="1892743"/>
            <a:ext cx="2396419" cy="3912521"/>
          </a:xfrm>
          <a:prstGeom prst="rect">
            <a:avLst/>
          </a:prstGeom>
        </p:spPr>
      </p:pic>
      <p:pic>
        <p:nvPicPr>
          <p:cNvPr id="9" name="Bilde 8">
            <a:extLst>
              <a:ext uri="{FF2B5EF4-FFF2-40B4-BE49-F238E27FC236}">
                <a16:creationId xmlns:a16="http://schemas.microsoft.com/office/drawing/2014/main" id="{F76403D3-62D2-FB74-B1B6-48749641ED41}"/>
              </a:ext>
            </a:extLst>
          </p:cNvPr>
          <p:cNvPicPr>
            <a:picLocks noChangeAspect="1"/>
          </p:cNvPicPr>
          <p:nvPr/>
        </p:nvPicPr>
        <p:blipFill>
          <a:blip r:embed="rId6"/>
          <a:stretch>
            <a:fillRect/>
          </a:stretch>
        </p:blipFill>
        <p:spPr>
          <a:xfrm>
            <a:off x="1084471" y="3763254"/>
            <a:ext cx="3927650" cy="1882545"/>
          </a:xfrm>
          <a:prstGeom prst="rect">
            <a:avLst/>
          </a:prstGeom>
        </p:spPr>
      </p:pic>
    </p:spTree>
    <p:extLst>
      <p:ext uri="{BB962C8B-B14F-4D97-AF65-F5344CB8AC3E}">
        <p14:creationId xmlns:p14="http://schemas.microsoft.com/office/powerpoint/2010/main" val="1467568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D3905-9D2A-E69C-2B5A-B77A4D6D4EAB}"/>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DDAD25AD-6E38-161C-4AC8-1BC72C751E77}"/>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02B2112F-3E36-65EE-AA87-B28B665A664D}"/>
              </a:ext>
            </a:extLst>
          </p:cNvPr>
          <p:cNvSpPr>
            <a:spLocks noGrp="1"/>
          </p:cNvSpPr>
          <p:nvPr>
            <p:ph type="sldNum" sz="quarter" idx="12"/>
          </p:nvPr>
        </p:nvSpPr>
        <p:spPr/>
        <p:txBody>
          <a:bodyPr/>
          <a:lstStyle/>
          <a:p>
            <a:fld id="{DF28FB93-0A08-4E7D-8E63-9EFA29F1E093}" type="slidenum">
              <a:rPr lang="nb-NO" smtClean="0"/>
              <a:pPr/>
              <a:t>23</a:t>
            </a:fld>
            <a:endParaRPr lang="nb-NO" dirty="0"/>
          </a:p>
        </p:txBody>
      </p:sp>
      <p:sp>
        <p:nvSpPr>
          <p:cNvPr id="2" name="Tittel 2">
            <a:extLst>
              <a:ext uri="{FF2B5EF4-FFF2-40B4-BE49-F238E27FC236}">
                <a16:creationId xmlns:a16="http://schemas.microsoft.com/office/drawing/2014/main" id="{357F82C2-CA44-80CD-1365-32C89904BB04}"/>
              </a:ext>
            </a:extLst>
          </p:cNvPr>
          <p:cNvSpPr>
            <a:spLocks noGrp="1"/>
          </p:cNvSpPr>
          <p:nvPr>
            <p:ph type="title"/>
          </p:nvPr>
        </p:nvSpPr>
        <p:spPr>
          <a:xfrm>
            <a:off x="648223" y="473828"/>
            <a:ext cx="9036472" cy="938948"/>
          </a:xfrm>
        </p:spPr>
        <p:txBody>
          <a:bodyPr rtlCol="0" anchor="ctr">
            <a:normAutofit/>
          </a:bodyPr>
          <a:lstStyle/>
          <a:p>
            <a:pPr rtl="0"/>
            <a:r>
              <a:rPr lang="nb-NO" sz="4400" b="1" dirty="0">
                <a:latin typeface="+mn-lt"/>
              </a:rPr>
              <a:t>Grunnpakken i prosjektet: </a:t>
            </a:r>
          </a:p>
        </p:txBody>
      </p:sp>
      <p:sp>
        <p:nvSpPr>
          <p:cNvPr id="3" name="Plassholder for innhold 1">
            <a:extLst>
              <a:ext uri="{FF2B5EF4-FFF2-40B4-BE49-F238E27FC236}">
                <a16:creationId xmlns:a16="http://schemas.microsoft.com/office/drawing/2014/main" id="{2B5D2889-1060-540B-8F96-4DA9527E91A0}"/>
              </a:ext>
            </a:extLst>
          </p:cNvPr>
          <p:cNvSpPr>
            <a:spLocks noGrp="1"/>
          </p:cNvSpPr>
          <p:nvPr>
            <p:ph idx="1"/>
          </p:nvPr>
        </p:nvSpPr>
        <p:spPr>
          <a:xfrm>
            <a:off x="648225" y="1340768"/>
            <a:ext cx="6939420" cy="4248473"/>
          </a:xfrm>
        </p:spPr>
        <p:txBody>
          <a:bodyPr rtlCol="0" anchor="ctr">
            <a:normAutofit fontScale="92500" lnSpcReduction="10000"/>
          </a:bodyPr>
          <a:lstStyle/>
          <a:p>
            <a:pPr rtl="0"/>
            <a:r>
              <a:rPr lang="nb-NO" sz="1700" b="1" dirty="0"/>
              <a:t>Sanitærutstyr.</a:t>
            </a:r>
            <a:r>
              <a:rPr lang="nb-NO" sz="1700" dirty="0"/>
              <a:t> Servantseksjon og speilskap fra Vikingbad </a:t>
            </a:r>
          </a:p>
          <a:p>
            <a:pPr lvl="1"/>
            <a:r>
              <a:rPr lang="nb-NO" sz="1700" dirty="0"/>
              <a:t>Servantseksjon fra Vikingbad type ELI 50cm slim hvit matt og med BEA porselenservant</a:t>
            </a:r>
          </a:p>
          <a:p>
            <a:pPr lvl="1"/>
            <a:r>
              <a:rPr lang="nb-NO" sz="1700" dirty="0"/>
              <a:t>Servantbatteri fra Vikingbad type FRIGG, krom med krom pop up ventil </a:t>
            </a:r>
          </a:p>
          <a:p>
            <a:pPr lvl="1"/>
            <a:r>
              <a:rPr lang="nb-NO" sz="1700" dirty="0"/>
              <a:t>Speilskap fra Vikingbad type IDA, 50cm hvitt matt med integrert lys. </a:t>
            </a:r>
          </a:p>
          <a:p>
            <a:pPr lvl="1"/>
            <a:endParaRPr lang="nb-NO" sz="1600" dirty="0"/>
          </a:p>
          <a:p>
            <a:pPr lvl="1"/>
            <a:endParaRPr lang="nb-NO" sz="1600" dirty="0"/>
          </a:p>
          <a:p>
            <a:pPr lvl="1"/>
            <a:endParaRPr lang="nb-NO" sz="1600" dirty="0"/>
          </a:p>
          <a:p>
            <a:pPr marL="457063" lvl="1" indent="0">
              <a:buNone/>
            </a:pPr>
            <a:endParaRPr lang="nb-NO" sz="1600" dirty="0"/>
          </a:p>
          <a:p>
            <a:pPr marL="0" indent="0" rtl="0">
              <a:buNone/>
            </a:pPr>
            <a:r>
              <a:rPr lang="nb-NO" sz="2000" dirty="0"/>
              <a:t>	</a:t>
            </a:r>
          </a:p>
          <a:p>
            <a:pPr marL="0" indent="0" rtl="0">
              <a:buNone/>
            </a:pPr>
            <a:endParaRPr lang="nb-NO" sz="2000" dirty="0"/>
          </a:p>
          <a:p>
            <a:pPr marL="0" indent="0" rtl="0">
              <a:buNone/>
            </a:pPr>
            <a:endParaRPr lang="nb-NO" sz="2000" dirty="0"/>
          </a:p>
          <a:p>
            <a:pPr marL="0" indent="0" rtl="0">
              <a:buNone/>
            </a:pPr>
            <a:r>
              <a:rPr lang="nb-NO" sz="2000" dirty="0"/>
              <a:t>								</a:t>
            </a:r>
          </a:p>
        </p:txBody>
      </p:sp>
      <p:pic>
        <p:nvPicPr>
          <p:cNvPr id="6" name="Bilde 5">
            <a:extLst>
              <a:ext uri="{FF2B5EF4-FFF2-40B4-BE49-F238E27FC236}">
                <a16:creationId xmlns:a16="http://schemas.microsoft.com/office/drawing/2014/main" id="{EB36D75F-03F8-6026-B9A6-4E89E5C63D6E}"/>
              </a:ext>
            </a:extLst>
          </p:cNvPr>
          <p:cNvPicPr>
            <a:picLocks noChangeAspect="1"/>
          </p:cNvPicPr>
          <p:nvPr/>
        </p:nvPicPr>
        <p:blipFill>
          <a:blip r:embed="rId3"/>
          <a:stretch>
            <a:fillRect/>
          </a:stretch>
        </p:blipFill>
        <p:spPr>
          <a:xfrm>
            <a:off x="9470592" y="5802844"/>
            <a:ext cx="2161859" cy="513441"/>
          </a:xfrm>
          <a:prstGeom prst="rect">
            <a:avLst/>
          </a:prstGeom>
        </p:spPr>
      </p:pic>
      <p:pic>
        <p:nvPicPr>
          <p:cNvPr id="7" name="Bilde 6">
            <a:extLst>
              <a:ext uri="{FF2B5EF4-FFF2-40B4-BE49-F238E27FC236}">
                <a16:creationId xmlns:a16="http://schemas.microsoft.com/office/drawing/2014/main" id="{3440D5B5-722D-73AE-1D13-8B2B88B5F9C9}"/>
              </a:ext>
            </a:extLst>
          </p:cNvPr>
          <p:cNvPicPr>
            <a:picLocks noChangeAspect="1"/>
          </p:cNvPicPr>
          <p:nvPr/>
        </p:nvPicPr>
        <p:blipFill>
          <a:blip r:embed="rId4"/>
          <a:stretch>
            <a:fillRect/>
          </a:stretch>
        </p:blipFill>
        <p:spPr>
          <a:xfrm>
            <a:off x="723786" y="3198767"/>
            <a:ext cx="2496764" cy="2704270"/>
          </a:xfrm>
          <a:prstGeom prst="rect">
            <a:avLst/>
          </a:prstGeom>
        </p:spPr>
      </p:pic>
      <p:pic>
        <p:nvPicPr>
          <p:cNvPr id="8" name="Bilde 7">
            <a:extLst>
              <a:ext uri="{FF2B5EF4-FFF2-40B4-BE49-F238E27FC236}">
                <a16:creationId xmlns:a16="http://schemas.microsoft.com/office/drawing/2014/main" id="{BE2EC325-2C9A-7570-3F4D-A0459D4240AA}"/>
              </a:ext>
            </a:extLst>
          </p:cNvPr>
          <p:cNvPicPr>
            <a:picLocks noChangeAspect="1"/>
          </p:cNvPicPr>
          <p:nvPr/>
        </p:nvPicPr>
        <p:blipFill>
          <a:blip r:embed="rId5"/>
          <a:stretch>
            <a:fillRect/>
          </a:stretch>
        </p:blipFill>
        <p:spPr>
          <a:xfrm>
            <a:off x="3233016" y="2874160"/>
            <a:ext cx="1995445" cy="1872821"/>
          </a:xfrm>
          <a:prstGeom prst="rect">
            <a:avLst/>
          </a:prstGeom>
        </p:spPr>
      </p:pic>
      <p:pic>
        <p:nvPicPr>
          <p:cNvPr id="9" name="Bilde 8">
            <a:extLst>
              <a:ext uri="{FF2B5EF4-FFF2-40B4-BE49-F238E27FC236}">
                <a16:creationId xmlns:a16="http://schemas.microsoft.com/office/drawing/2014/main" id="{11AE4145-B89E-5C2C-C81A-A78AD629E14B}"/>
              </a:ext>
            </a:extLst>
          </p:cNvPr>
          <p:cNvPicPr>
            <a:picLocks noChangeAspect="1"/>
          </p:cNvPicPr>
          <p:nvPr/>
        </p:nvPicPr>
        <p:blipFill>
          <a:blip r:embed="rId6"/>
          <a:stretch>
            <a:fillRect/>
          </a:stretch>
        </p:blipFill>
        <p:spPr>
          <a:xfrm>
            <a:off x="5130691" y="2808827"/>
            <a:ext cx="2496765" cy="3250737"/>
          </a:xfrm>
          <a:prstGeom prst="rect">
            <a:avLst/>
          </a:prstGeom>
        </p:spPr>
      </p:pic>
      <p:pic>
        <p:nvPicPr>
          <p:cNvPr id="10" name="Bilde 9" descr="Et bilde som inneholder innendørs, vegg, Badarmatur, Baderomstilbehør">
            <a:extLst>
              <a:ext uri="{FF2B5EF4-FFF2-40B4-BE49-F238E27FC236}">
                <a16:creationId xmlns:a16="http://schemas.microsoft.com/office/drawing/2014/main" id="{9DE21EFA-6D36-44F1-0AD4-94DE11D91538}"/>
              </a:ext>
            </a:extLst>
          </p:cNvPr>
          <p:cNvPicPr>
            <a:picLocks noChangeAspect="1"/>
          </p:cNvPicPr>
          <p:nvPr/>
        </p:nvPicPr>
        <p:blipFill>
          <a:blip r:embed="rId7"/>
          <a:stretch>
            <a:fillRect/>
          </a:stretch>
        </p:blipFill>
        <p:spPr>
          <a:xfrm>
            <a:off x="7731412" y="764704"/>
            <a:ext cx="3736445" cy="4981926"/>
          </a:xfrm>
          <a:prstGeom prst="rect">
            <a:avLst/>
          </a:prstGeom>
        </p:spPr>
      </p:pic>
      <p:pic>
        <p:nvPicPr>
          <p:cNvPr id="11" name="Bilde 10">
            <a:extLst>
              <a:ext uri="{FF2B5EF4-FFF2-40B4-BE49-F238E27FC236}">
                <a16:creationId xmlns:a16="http://schemas.microsoft.com/office/drawing/2014/main" id="{74C9247F-DD7A-EF91-E941-57A584BEDEA5}"/>
              </a:ext>
            </a:extLst>
          </p:cNvPr>
          <p:cNvPicPr>
            <a:picLocks noChangeAspect="1"/>
          </p:cNvPicPr>
          <p:nvPr/>
        </p:nvPicPr>
        <p:blipFill>
          <a:blip r:embed="rId8"/>
          <a:stretch>
            <a:fillRect/>
          </a:stretch>
        </p:blipFill>
        <p:spPr>
          <a:xfrm>
            <a:off x="3728590" y="4832358"/>
            <a:ext cx="1025673" cy="1095379"/>
          </a:xfrm>
          <a:prstGeom prst="rect">
            <a:avLst/>
          </a:prstGeom>
        </p:spPr>
      </p:pic>
    </p:spTree>
    <p:extLst>
      <p:ext uri="{BB962C8B-B14F-4D97-AF65-F5344CB8AC3E}">
        <p14:creationId xmlns:p14="http://schemas.microsoft.com/office/powerpoint/2010/main" val="1302143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B254B-01CB-4D01-0D88-63ADDF920212}"/>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0036B00D-3B63-E39B-DF5F-CEBBF2BDABE3}"/>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F1CC5239-8B27-C00D-52B4-F1329858352E}"/>
              </a:ext>
            </a:extLst>
          </p:cNvPr>
          <p:cNvSpPr>
            <a:spLocks noGrp="1"/>
          </p:cNvSpPr>
          <p:nvPr>
            <p:ph type="sldNum" sz="quarter" idx="12"/>
          </p:nvPr>
        </p:nvSpPr>
        <p:spPr/>
        <p:txBody>
          <a:bodyPr/>
          <a:lstStyle/>
          <a:p>
            <a:fld id="{DF28FB93-0A08-4E7D-8E63-9EFA29F1E093}" type="slidenum">
              <a:rPr lang="nb-NO" smtClean="0"/>
              <a:pPr/>
              <a:t>24</a:t>
            </a:fld>
            <a:endParaRPr lang="nb-NO" dirty="0"/>
          </a:p>
        </p:txBody>
      </p:sp>
      <p:sp>
        <p:nvSpPr>
          <p:cNvPr id="2" name="Tittel 2">
            <a:extLst>
              <a:ext uri="{FF2B5EF4-FFF2-40B4-BE49-F238E27FC236}">
                <a16:creationId xmlns:a16="http://schemas.microsoft.com/office/drawing/2014/main" id="{AA9E1ACB-CD24-395D-5935-3E4DAFBA3B66}"/>
              </a:ext>
            </a:extLst>
          </p:cNvPr>
          <p:cNvSpPr>
            <a:spLocks noGrp="1"/>
          </p:cNvSpPr>
          <p:nvPr>
            <p:ph type="title"/>
          </p:nvPr>
        </p:nvSpPr>
        <p:spPr>
          <a:xfrm>
            <a:off x="648223" y="473828"/>
            <a:ext cx="9036472" cy="938948"/>
          </a:xfrm>
        </p:spPr>
        <p:txBody>
          <a:bodyPr rtlCol="0" anchor="ctr">
            <a:normAutofit/>
          </a:bodyPr>
          <a:lstStyle/>
          <a:p>
            <a:pPr rtl="0"/>
            <a:r>
              <a:rPr lang="nb-NO" sz="4400" b="1" dirty="0">
                <a:latin typeface="+mn-lt"/>
              </a:rPr>
              <a:t>Grunnpakken i prosjektet: </a:t>
            </a:r>
          </a:p>
        </p:txBody>
      </p:sp>
      <p:sp>
        <p:nvSpPr>
          <p:cNvPr id="3" name="Plassholder for innhold 1">
            <a:extLst>
              <a:ext uri="{FF2B5EF4-FFF2-40B4-BE49-F238E27FC236}">
                <a16:creationId xmlns:a16="http://schemas.microsoft.com/office/drawing/2014/main" id="{A72D16D2-FCA3-E0C2-208E-2A16B0EF3A47}"/>
              </a:ext>
            </a:extLst>
          </p:cNvPr>
          <p:cNvSpPr>
            <a:spLocks noGrp="1"/>
          </p:cNvSpPr>
          <p:nvPr>
            <p:ph idx="1"/>
          </p:nvPr>
        </p:nvSpPr>
        <p:spPr>
          <a:xfrm>
            <a:off x="648224" y="1340768"/>
            <a:ext cx="5938753" cy="3528391"/>
          </a:xfrm>
        </p:spPr>
        <p:txBody>
          <a:bodyPr rtlCol="0" anchor="ctr">
            <a:normAutofit fontScale="92500" lnSpcReduction="20000"/>
          </a:bodyPr>
          <a:lstStyle/>
          <a:p>
            <a:pPr rtl="0"/>
            <a:r>
              <a:rPr lang="nb-NO" sz="2200" b="1" dirty="0"/>
              <a:t>Sanitærutstyr.</a:t>
            </a:r>
            <a:r>
              <a:rPr lang="nb-NO" sz="2200" dirty="0"/>
              <a:t> WC – </a:t>
            </a:r>
            <a:r>
              <a:rPr lang="nb-NO" sz="2200" dirty="0" err="1"/>
              <a:t>sisterne</a:t>
            </a:r>
            <a:r>
              <a:rPr lang="nb-NO" sz="2200" dirty="0"/>
              <a:t>, WC skål, soft </a:t>
            </a:r>
            <a:r>
              <a:rPr lang="nb-NO" sz="2200" dirty="0" err="1"/>
              <a:t>close</a:t>
            </a:r>
            <a:r>
              <a:rPr lang="nb-NO" sz="2200" dirty="0"/>
              <a:t> sete og betjeningspanel. </a:t>
            </a:r>
          </a:p>
          <a:p>
            <a:pPr lvl="1"/>
            <a:r>
              <a:rPr lang="nb-NO" sz="1700" dirty="0" err="1"/>
              <a:t>Tece</a:t>
            </a:r>
            <a:r>
              <a:rPr lang="nb-NO" sz="1700" dirty="0"/>
              <a:t> WC </a:t>
            </a:r>
            <a:r>
              <a:rPr lang="nb-NO" sz="1700" dirty="0" err="1"/>
              <a:t>sisterne</a:t>
            </a:r>
            <a:r>
              <a:rPr lang="nb-NO" sz="1700" dirty="0"/>
              <a:t> 112cm </a:t>
            </a:r>
          </a:p>
          <a:p>
            <a:pPr lvl="1"/>
            <a:r>
              <a:rPr lang="nb-NO" sz="1700" dirty="0"/>
              <a:t>WC skål fra Vikingbad type </a:t>
            </a:r>
            <a:r>
              <a:rPr lang="nb-NO" sz="1700" dirty="0" err="1"/>
              <a:t>Vito</a:t>
            </a:r>
            <a:r>
              <a:rPr lang="nb-NO" sz="1700" dirty="0"/>
              <a:t>, men slim soft </a:t>
            </a:r>
            <a:r>
              <a:rPr lang="nb-NO" sz="1700" dirty="0" err="1"/>
              <a:t>close</a:t>
            </a:r>
            <a:r>
              <a:rPr lang="nb-NO" sz="1700" dirty="0"/>
              <a:t> sete. </a:t>
            </a:r>
          </a:p>
          <a:p>
            <a:pPr lvl="1"/>
            <a:r>
              <a:rPr lang="nb-NO" sz="1700" dirty="0" err="1"/>
              <a:t>Tece</a:t>
            </a:r>
            <a:r>
              <a:rPr lang="nb-NO" sz="1700" dirty="0"/>
              <a:t> Base betjeningspanel hvit med dobbel spyling. </a:t>
            </a:r>
          </a:p>
          <a:p>
            <a:pPr lvl="1"/>
            <a:endParaRPr lang="nb-NO" sz="1600" dirty="0"/>
          </a:p>
          <a:p>
            <a:pPr lvl="1"/>
            <a:endParaRPr lang="nb-NO" sz="1600" dirty="0"/>
          </a:p>
          <a:p>
            <a:pPr marL="457063" lvl="1" indent="0">
              <a:buNone/>
            </a:pPr>
            <a:endParaRPr lang="nb-NO" sz="1600" dirty="0"/>
          </a:p>
          <a:p>
            <a:pPr marL="0" indent="0" rtl="0">
              <a:buNone/>
            </a:pPr>
            <a:r>
              <a:rPr lang="nb-NO" sz="2000" dirty="0"/>
              <a:t>	</a:t>
            </a:r>
          </a:p>
          <a:p>
            <a:pPr marL="0" indent="0" rtl="0">
              <a:buNone/>
            </a:pPr>
            <a:endParaRPr lang="nb-NO" sz="2000" dirty="0"/>
          </a:p>
          <a:p>
            <a:pPr marL="0" indent="0" rtl="0">
              <a:buNone/>
            </a:pPr>
            <a:endParaRPr lang="nb-NO" sz="2000" dirty="0"/>
          </a:p>
          <a:p>
            <a:pPr marL="0" indent="0" rtl="0">
              <a:buNone/>
            </a:pPr>
            <a:r>
              <a:rPr lang="nb-NO" sz="2000" dirty="0"/>
              <a:t>								</a:t>
            </a:r>
          </a:p>
        </p:txBody>
      </p:sp>
      <p:pic>
        <p:nvPicPr>
          <p:cNvPr id="6" name="Bilde 5">
            <a:extLst>
              <a:ext uri="{FF2B5EF4-FFF2-40B4-BE49-F238E27FC236}">
                <a16:creationId xmlns:a16="http://schemas.microsoft.com/office/drawing/2014/main" id="{E139607E-2641-8324-FC5A-E84BD3DD6E1C}"/>
              </a:ext>
            </a:extLst>
          </p:cNvPr>
          <p:cNvPicPr>
            <a:picLocks noChangeAspect="1"/>
          </p:cNvPicPr>
          <p:nvPr/>
        </p:nvPicPr>
        <p:blipFill>
          <a:blip r:embed="rId3"/>
          <a:stretch>
            <a:fillRect/>
          </a:stretch>
        </p:blipFill>
        <p:spPr>
          <a:xfrm>
            <a:off x="9470592" y="5802844"/>
            <a:ext cx="2161859" cy="513441"/>
          </a:xfrm>
          <a:prstGeom prst="rect">
            <a:avLst/>
          </a:prstGeom>
        </p:spPr>
      </p:pic>
      <p:pic>
        <p:nvPicPr>
          <p:cNvPr id="7" name="Bilde 6">
            <a:extLst>
              <a:ext uri="{FF2B5EF4-FFF2-40B4-BE49-F238E27FC236}">
                <a16:creationId xmlns:a16="http://schemas.microsoft.com/office/drawing/2014/main" id="{07A321CC-1DA6-8825-F158-9225A66D1E64}"/>
              </a:ext>
            </a:extLst>
          </p:cNvPr>
          <p:cNvPicPr>
            <a:picLocks noChangeAspect="1"/>
          </p:cNvPicPr>
          <p:nvPr/>
        </p:nvPicPr>
        <p:blipFill>
          <a:blip r:embed="rId4"/>
          <a:stretch>
            <a:fillRect/>
          </a:stretch>
        </p:blipFill>
        <p:spPr>
          <a:xfrm>
            <a:off x="885567" y="3488948"/>
            <a:ext cx="1520591" cy="2824838"/>
          </a:xfrm>
          <a:prstGeom prst="rect">
            <a:avLst/>
          </a:prstGeom>
        </p:spPr>
      </p:pic>
      <p:pic>
        <p:nvPicPr>
          <p:cNvPr id="8" name="Bilde 7">
            <a:extLst>
              <a:ext uri="{FF2B5EF4-FFF2-40B4-BE49-F238E27FC236}">
                <a16:creationId xmlns:a16="http://schemas.microsoft.com/office/drawing/2014/main" id="{9D77161D-0121-0A0C-DF7C-D7BC4AEDDA55}"/>
              </a:ext>
            </a:extLst>
          </p:cNvPr>
          <p:cNvPicPr>
            <a:picLocks noChangeAspect="1"/>
          </p:cNvPicPr>
          <p:nvPr/>
        </p:nvPicPr>
        <p:blipFill>
          <a:blip r:embed="rId5"/>
          <a:stretch>
            <a:fillRect/>
          </a:stretch>
        </p:blipFill>
        <p:spPr>
          <a:xfrm>
            <a:off x="2805009" y="4452068"/>
            <a:ext cx="1987578" cy="1894618"/>
          </a:xfrm>
          <a:prstGeom prst="rect">
            <a:avLst/>
          </a:prstGeom>
        </p:spPr>
      </p:pic>
      <p:pic>
        <p:nvPicPr>
          <p:cNvPr id="9" name="Bilde 8">
            <a:extLst>
              <a:ext uri="{FF2B5EF4-FFF2-40B4-BE49-F238E27FC236}">
                <a16:creationId xmlns:a16="http://schemas.microsoft.com/office/drawing/2014/main" id="{4A122BE2-4F6B-4EAD-E917-441A2E52D957}"/>
              </a:ext>
            </a:extLst>
          </p:cNvPr>
          <p:cNvPicPr>
            <a:picLocks noChangeAspect="1"/>
          </p:cNvPicPr>
          <p:nvPr/>
        </p:nvPicPr>
        <p:blipFill>
          <a:blip r:embed="rId6"/>
          <a:stretch>
            <a:fillRect/>
          </a:stretch>
        </p:blipFill>
        <p:spPr>
          <a:xfrm>
            <a:off x="3308993" y="2852937"/>
            <a:ext cx="1292048" cy="1191630"/>
          </a:xfrm>
          <a:prstGeom prst="rect">
            <a:avLst/>
          </a:prstGeom>
        </p:spPr>
      </p:pic>
      <p:pic>
        <p:nvPicPr>
          <p:cNvPr id="10" name="Bilde 9" descr="Et bilde som inneholder vegg, innendørs, flis, dusj&#10;&#10;KI-generert innhold kan være feil.">
            <a:extLst>
              <a:ext uri="{FF2B5EF4-FFF2-40B4-BE49-F238E27FC236}">
                <a16:creationId xmlns:a16="http://schemas.microsoft.com/office/drawing/2014/main" id="{7BAA0D7B-C381-ECBC-4BB6-594F9E9348BA}"/>
              </a:ext>
            </a:extLst>
          </p:cNvPr>
          <p:cNvPicPr>
            <a:picLocks noChangeAspect="1"/>
          </p:cNvPicPr>
          <p:nvPr/>
        </p:nvPicPr>
        <p:blipFill>
          <a:blip r:embed="rId7"/>
          <a:stretch>
            <a:fillRect/>
          </a:stretch>
        </p:blipFill>
        <p:spPr>
          <a:xfrm rot="5400000">
            <a:off x="6973297" y="1432578"/>
            <a:ext cx="4994590" cy="3745942"/>
          </a:xfrm>
          <a:prstGeom prst="rect">
            <a:avLst/>
          </a:prstGeom>
        </p:spPr>
      </p:pic>
    </p:spTree>
    <p:extLst>
      <p:ext uri="{BB962C8B-B14F-4D97-AF65-F5344CB8AC3E}">
        <p14:creationId xmlns:p14="http://schemas.microsoft.com/office/powerpoint/2010/main" val="24440802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E0ADC-7851-C143-7575-3C218FFE1AEB}"/>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E2E49CB2-2D0E-840A-E38A-48853633BF6E}"/>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D743C5A0-FEAC-20FF-14E4-64BEA57E2124}"/>
              </a:ext>
            </a:extLst>
          </p:cNvPr>
          <p:cNvSpPr>
            <a:spLocks noGrp="1"/>
          </p:cNvSpPr>
          <p:nvPr>
            <p:ph type="sldNum" sz="quarter" idx="12"/>
          </p:nvPr>
        </p:nvSpPr>
        <p:spPr/>
        <p:txBody>
          <a:bodyPr/>
          <a:lstStyle/>
          <a:p>
            <a:fld id="{DF28FB93-0A08-4E7D-8E63-9EFA29F1E093}" type="slidenum">
              <a:rPr lang="nb-NO" smtClean="0"/>
              <a:pPr/>
              <a:t>25</a:t>
            </a:fld>
            <a:endParaRPr lang="nb-NO" dirty="0"/>
          </a:p>
        </p:txBody>
      </p:sp>
      <p:sp>
        <p:nvSpPr>
          <p:cNvPr id="2" name="Tittel 2">
            <a:extLst>
              <a:ext uri="{FF2B5EF4-FFF2-40B4-BE49-F238E27FC236}">
                <a16:creationId xmlns:a16="http://schemas.microsoft.com/office/drawing/2014/main" id="{E6D459F8-95DD-647C-0861-57D0DE2C3D05}"/>
              </a:ext>
            </a:extLst>
          </p:cNvPr>
          <p:cNvSpPr>
            <a:spLocks noGrp="1"/>
          </p:cNvSpPr>
          <p:nvPr>
            <p:ph type="title"/>
          </p:nvPr>
        </p:nvSpPr>
        <p:spPr>
          <a:xfrm>
            <a:off x="648223" y="473828"/>
            <a:ext cx="9036472" cy="938948"/>
          </a:xfrm>
        </p:spPr>
        <p:txBody>
          <a:bodyPr rtlCol="0" anchor="ctr">
            <a:normAutofit/>
          </a:bodyPr>
          <a:lstStyle/>
          <a:p>
            <a:pPr rtl="0"/>
            <a:r>
              <a:rPr lang="nb-NO" sz="4400" b="1" dirty="0">
                <a:latin typeface="+mn-lt"/>
              </a:rPr>
              <a:t>Grunnpakken i prosjektet: </a:t>
            </a:r>
          </a:p>
        </p:txBody>
      </p:sp>
      <p:sp>
        <p:nvSpPr>
          <p:cNvPr id="3" name="Plassholder for innhold 1">
            <a:extLst>
              <a:ext uri="{FF2B5EF4-FFF2-40B4-BE49-F238E27FC236}">
                <a16:creationId xmlns:a16="http://schemas.microsoft.com/office/drawing/2014/main" id="{0D1CBC80-0382-82DA-DEEE-44392E85A571}"/>
              </a:ext>
            </a:extLst>
          </p:cNvPr>
          <p:cNvSpPr>
            <a:spLocks noGrp="1"/>
          </p:cNvSpPr>
          <p:nvPr>
            <p:ph idx="1"/>
          </p:nvPr>
        </p:nvSpPr>
        <p:spPr>
          <a:xfrm>
            <a:off x="648224" y="1340768"/>
            <a:ext cx="5938753" cy="3888432"/>
          </a:xfrm>
        </p:spPr>
        <p:txBody>
          <a:bodyPr rtlCol="0" anchor="ctr">
            <a:normAutofit fontScale="92500" lnSpcReduction="10000"/>
          </a:bodyPr>
          <a:lstStyle/>
          <a:p>
            <a:pPr rtl="0"/>
            <a:r>
              <a:rPr lang="nb-NO" sz="2400" b="1" dirty="0"/>
              <a:t>Sanitærutstyr. </a:t>
            </a:r>
            <a:r>
              <a:rPr lang="nb-NO" sz="2400" dirty="0"/>
              <a:t>Knagg, håndkleholder og toalettrullholder</a:t>
            </a:r>
          </a:p>
          <a:p>
            <a:pPr lvl="1"/>
            <a:r>
              <a:rPr lang="nb-NO" sz="1800" dirty="0"/>
              <a:t>Knagg fra Vikingbad type Luna rund krom </a:t>
            </a:r>
          </a:p>
          <a:p>
            <a:pPr lvl="1"/>
            <a:r>
              <a:rPr lang="nb-NO" sz="1800" dirty="0"/>
              <a:t>Håndkleholder fra Vikingbad type Luna rund krom</a:t>
            </a:r>
          </a:p>
          <a:p>
            <a:pPr lvl="1"/>
            <a:r>
              <a:rPr lang="nb-NO" sz="1800" dirty="0"/>
              <a:t>Toalettrullholder fra Vikingbad type Luna rund krom </a:t>
            </a:r>
          </a:p>
          <a:p>
            <a:pPr lvl="1"/>
            <a:endParaRPr lang="nb-NO" sz="1600" dirty="0"/>
          </a:p>
          <a:p>
            <a:pPr lvl="1"/>
            <a:endParaRPr lang="nb-NO" sz="1600" dirty="0"/>
          </a:p>
          <a:p>
            <a:pPr marL="457063" lvl="1" indent="0">
              <a:buNone/>
            </a:pPr>
            <a:endParaRPr lang="nb-NO" sz="1600" dirty="0"/>
          </a:p>
          <a:p>
            <a:pPr marL="0" indent="0" rtl="0">
              <a:buNone/>
            </a:pPr>
            <a:r>
              <a:rPr lang="nb-NO" sz="2000" dirty="0"/>
              <a:t>	</a:t>
            </a:r>
          </a:p>
          <a:p>
            <a:pPr marL="0" indent="0" rtl="0">
              <a:buNone/>
            </a:pPr>
            <a:endParaRPr lang="nb-NO" sz="2000" dirty="0"/>
          </a:p>
          <a:p>
            <a:pPr marL="0" indent="0" rtl="0">
              <a:buNone/>
            </a:pPr>
            <a:endParaRPr lang="nb-NO" sz="2000" dirty="0"/>
          </a:p>
          <a:p>
            <a:pPr marL="0" indent="0" rtl="0">
              <a:buNone/>
            </a:pPr>
            <a:r>
              <a:rPr lang="nb-NO" sz="2000" dirty="0"/>
              <a:t>								</a:t>
            </a:r>
          </a:p>
        </p:txBody>
      </p:sp>
      <p:pic>
        <p:nvPicPr>
          <p:cNvPr id="6" name="Bilde 5">
            <a:extLst>
              <a:ext uri="{FF2B5EF4-FFF2-40B4-BE49-F238E27FC236}">
                <a16:creationId xmlns:a16="http://schemas.microsoft.com/office/drawing/2014/main" id="{640AFB6C-D040-65AF-8D4D-24FBE3056520}"/>
              </a:ext>
            </a:extLst>
          </p:cNvPr>
          <p:cNvPicPr>
            <a:picLocks noChangeAspect="1"/>
          </p:cNvPicPr>
          <p:nvPr/>
        </p:nvPicPr>
        <p:blipFill>
          <a:blip r:embed="rId3"/>
          <a:stretch>
            <a:fillRect/>
          </a:stretch>
        </p:blipFill>
        <p:spPr>
          <a:xfrm>
            <a:off x="9470592" y="5802844"/>
            <a:ext cx="2161859" cy="513441"/>
          </a:xfrm>
          <a:prstGeom prst="rect">
            <a:avLst/>
          </a:prstGeom>
        </p:spPr>
      </p:pic>
      <p:pic>
        <p:nvPicPr>
          <p:cNvPr id="7" name="Bilde 6">
            <a:extLst>
              <a:ext uri="{FF2B5EF4-FFF2-40B4-BE49-F238E27FC236}">
                <a16:creationId xmlns:a16="http://schemas.microsoft.com/office/drawing/2014/main" id="{AB17E984-AD1D-1784-55C2-582A2F6A5468}"/>
              </a:ext>
            </a:extLst>
          </p:cNvPr>
          <p:cNvPicPr>
            <a:picLocks noChangeAspect="1"/>
          </p:cNvPicPr>
          <p:nvPr/>
        </p:nvPicPr>
        <p:blipFill>
          <a:blip r:embed="rId4"/>
          <a:stretch>
            <a:fillRect/>
          </a:stretch>
        </p:blipFill>
        <p:spPr>
          <a:xfrm>
            <a:off x="3169092" y="3905272"/>
            <a:ext cx="3972976" cy="1305107"/>
          </a:xfrm>
          <a:prstGeom prst="rect">
            <a:avLst/>
          </a:prstGeom>
        </p:spPr>
      </p:pic>
      <p:pic>
        <p:nvPicPr>
          <p:cNvPr id="8" name="Bilde 7">
            <a:extLst>
              <a:ext uri="{FF2B5EF4-FFF2-40B4-BE49-F238E27FC236}">
                <a16:creationId xmlns:a16="http://schemas.microsoft.com/office/drawing/2014/main" id="{5DF5A41C-FECD-8DFD-AB07-50A9929CB334}"/>
              </a:ext>
            </a:extLst>
          </p:cNvPr>
          <p:cNvPicPr>
            <a:picLocks noChangeAspect="1"/>
          </p:cNvPicPr>
          <p:nvPr/>
        </p:nvPicPr>
        <p:blipFill>
          <a:blip r:embed="rId5"/>
          <a:stretch>
            <a:fillRect/>
          </a:stretch>
        </p:blipFill>
        <p:spPr>
          <a:xfrm>
            <a:off x="1298574" y="3820343"/>
            <a:ext cx="1428949" cy="1305107"/>
          </a:xfrm>
          <a:prstGeom prst="rect">
            <a:avLst/>
          </a:prstGeom>
        </p:spPr>
      </p:pic>
      <p:pic>
        <p:nvPicPr>
          <p:cNvPr id="9" name="Bilde 8">
            <a:extLst>
              <a:ext uri="{FF2B5EF4-FFF2-40B4-BE49-F238E27FC236}">
                <a16:creationId xmlns:a16="http://schemas.microsoft.com/office/drawing/2014/main" id="{44FC6A30-54C2-A585-C8A0-48D125DFAA20}"/>
              </a:ext>
            </a:extLst>
          </p:cNvPr>
          <p:cNvPicPr>
            <a:picLocks noChangeAspect="1"/>
          </p:cNvPicPr>
          <p:nvPr/>
        </p:nvPicPr>
        <p:blipFill>
          <a:blip r:embed="rId6"/>
          <a:stretch>
            <a:fillRect/>
          </a:stretch>
        </p:blipFill>
        <p:spPr>
          <a:xfrm>
            <a:off x="7926586" y="3632401"/>
            <a:ext cx="2929907" cy="1596799"/>
          </a:xfrm>
          <a:prstGeom prst="rect">
            <a:avLst/>
          </a:prstGeom>
        </p:spPr>
      </p:pic>
    </p:spTree>
    <p:extLst>
      <p:ext uri="{BB962C8B-B14F-4D97-AF65-F5344CB8AC3E}">
        <p14:creationId xmlns:p14="http://schemas.microsoft.com/office/powerpoint/2010/main" val="3601840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EA533-CE42-1093-A0AD-BCDBE0273AA1}"/>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9A8647C4-D13E-0E84-14AD-15FF39C3915D}"/>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59CD834A-375F-A115-F805-86B1D27E6B30}"/>
              </a:ext>
            </a:extLst>
          </p:cNvPr>
          <p:cNvSpPr>
            <a:spLocks noGrp="1"/>
          </p:cNvSpPr>
          <p:nvPr>
            <p:ph type="sldNum" sz="quarter" idx="12"/>
          </p:nvPr>
        </p:nvSpPr>
        <p:spPr/>
        <p:txBody>
          <a:bodyPr/>
          <a:lstStyle/>
          <a:p>
            <a:fld id="{DF28FB93-0A08-4E7D-8E63-9EFA29F1E093}" type="slidenum">
              <a:rPr lang="nb-NO" smtClean="0"/>
              <a:pPr/>
              <a:t>26</a:t>
            </a:fld>
            <a:endParaRPr lang="nb-NO" dirty="0"/>
          </a:p>
        </p:txBody>
      </p:sp>
      <p:sp>
        <p:nvSpPr>
          <p:cNvPr id="2" name="Tittel 2">
            <a:extLst>
              <a:ext uri="{FF2B5EF4-FFF2-40B4-BE49-F238E27FC236}">
                <a16:creationId xmlns:a16="http://schemas.microsoft.com/office/drawing/2014/main" id="{FA359565-8BEF-6277-7C9C-FE9C45429AAF}"/>
              </a:ext>
            </a:extLst>
          </p:cNvPr>
          <p:cNvSpPr>
            <a:spLocks noGrp="1"/>
          </p:cNvSpPr>
          <p:nvPr>
            <p:ph type="title"/>
          </p:nvPr>
        </p:nvSpPr>
        <p:spPr>
          <a:xfrm>
            <a:off x="648223" y="473828"/>
            <a:ext cx="9036472" cy="938948"/>
          </a:xfrm>
        </p:spPr>
        <p:txBody>
          <a:bodyPr rtlCol="0" anchor="ctr">
            <a:normAutofit/>
          </a:bodyPr>
          <a:lstStyle/>
          <a:p>
            <a:pPr rtl="0"/>
            <a:r>
              <a:rPr lang="nb-NO" sz="4400" b="1" dirty="0">
                <a:latin typeface="+mn-lt"/>
              </a:rPr>
              <a:t>Tilvalg i prosjektet: </a:t>
            </a:r>
          </a:p>
        </p:txBody>
      </p:sp>
      <p:sp>
        <p:nvSpPr>
          <p:cNvPr id="3" name="Plassholder for innhold 1">
            <a:extLst>
              <a:ext uri="{FF2B5EF4-FFF2-40B4-BE49-F238E27FC236}">
                <a16:creationId xmlns:a16="http://schemas.microsoft.com/office/drawing/2014/main" id="{E90710AA-1A3B-8378-6AA2-876E6281DF18}"/>
              </a:ext>
            </a:extLst>
          </p:cNvPr>
          <p:cNvSpPr>
            <a:spLocks noGrp="1"/>
          </p:cNvSpPr>
          <p:nvPr>
            <p:ph idx="1"/>
          </p:nvPr>
        </p:nvSpPr>
        <p:spPr>
          <a:xfrm>
            <a:off x="648224" y="1196752"/>
            <a:ext cx="9684694" cy="5187418"/>
          </a:xfrm>
        </p:spPr>
        <p:txBody>
          <a:bodyPr rtlCol="0" anchor="ctr">
            <a:normAutofit fontScale="25000" lnSpcReduction="20000"/>
          </a:bodyPr>
          <a:lstStyle/>
          <a:p>
            <a:pPr rtl="0"/>
            <a:endParaRPr lang="nb-NO" sz="2200" b="1" dirty="0"/>
          </a:p>
          <a:p>
            <a:endParaRPr lang="nb-NO" sz="8000" b="1" dirty="0"/>
          </a:p>
          <a:p>
            <a:r>
              <a:rPr lang="nb-NO" sz="8000" b="1" dirty="0"/>
              <a:t>Utvidelse av bad. </a:t>
            </a:r>
            <a:endParaRPr lang="nb-NO" sz="8000" dirty="0"/>
          </a:p>
          <a:p>
            <a:pPr lvl="1"/>
            <a:r>
              <a:rPr lang="nb-NO" sz="7200" dirty="0"/>
              <a:t>Dersom man ønsker å utvide badet eller gjøre større endringer på badet kan vi gi en fastpris på dette etter førbefaring. Merk at større endringer og tilleggsarbeider kan ha lengre fremdrift for den enkelte leilighet. </a:t>
            </a:r>
          </a:p>
          <a:p>
            <a:r>
              <a:rPr lang="nb-NO" sz="8000" b="1" dirty="0"/>
              <a:t>Tilvalg på sanitærutstyr</a:t>
            </a:r>
            <a:r>
              <a:rPr lang="nb-NO" sz="8000" dirty="0"/>
              <a:t>. </a:t>
            </a:r>
          </a:p>
          <a:p>
            <a:pPr lvl="1"/>
            <a:r>
              <a:rPr lang="nb-NO" sz="7200" dirty="0"/>
              <a:t>Dersom man ønsker å oppgradere sanitærutstyret utover det som er medtatt i grunnpakken så gjøres det i et eget </a:t>
            </a:r>
            <a:r>
              <a:rPr lang="nb-NO" sz="7200" dirty="0" err="1"/>
              <a:t>tilvalgsmøte</a:t>
            </a:r>
            <a:r>
              <a:rPr lang="nb-NO" sz="7200" dirty="0"/>
              <a:t> som holdes på Vikingbad Studio, sammen med vår tilvalgsansvarlig Anja. Liste over </a:t>
            </a:r>
            <a:r>
              <a:rPr lang="nb-NO" sz="7200" dirty="0" err="1"/>
              <a:t>tilvalgsprodukter</a:t>
            </a:r>
            <a:r>
              <a:rPr lang="nb-NO" sz="7200" dirty="0"/>
              <a:t> fra Vikingbad er vedlagt i beboermappen. </a:t>
            </a:r>
          </a:p>
          <a:p>
            <a:r>
              <a:rPr lang="nb-NO" sz="8000" b="1" dirty="0"/>
              <a:t>Tilvalg på elektriske artikler. </a:t>
            </a:r>
          </a:p>
          <a:p>
            <a:pPr lvl="1"/>
            <a:r>
              <a:rPr lang="nb-NO" sz="7200" dirty="0"/>
              <a:t>Dersom man ønsker å oppgradere stikk, lamper, spotter eller annet så vil det også være synlig i </a:t>
            </a:r>
            <a:r>
              <a:rPr lang="nb-NO" sz="7200" dirty="0" err="1"/>
              <a:t>tilvalgslisten</a:t>
            </a:r>
            <a:r>
              <a:rPr lang="nb-NO" sz="7200" dirty="0"/>
              <a:t>. </a:t>
            </a:r>
          </a:p>
          <a:p>
            <a:r>
              <a:rPr lang="nb-NO" sz="8000" b="1" dirty="0"/>
              <a:t>Tilvalg på fliser.</a:t>
            </a:r>
          </a:p>
          <a:p>
            <a:pPr lvl="1"/>
            <a:r>
              <a:rPr lang="nb-NO" sz="7200" dirty="0"/>
              <a:t>Dersom man ønsker å endre eller oppgradere fliser så må det avtales med vår kundekonsulent hos Mur og Takproff AS på Furuset. Ved valg av en annen flis fratrekkes kostnaden for prosjektflisen, samt at man får 10% rabatt på de nye valgte flisene. Kostnadsrammen som fratrekkes er kr 140,- </a:t>
            </a:r>
            <a:r>
              <a:rPr lang="nb-NO" sz="7200" dirty="0" err="1"/>
              <a:t>inkl</a:t>
            </a:r>
            <a:r>
              <a:rPr lang="nb-NO" sz="7200" dirty="0"/>
              <a:t> </a:t>
            </a:r>
            <a:r>
              <a:rPr lang="nb-NO" sz="7200" dirty="0" err="1"/>
              <a:t>mva</a:t>
            </a:r>
            <a:r>
              <a:rPr lang="nb-NO" sz="7200" dirty="0"/>
              <a:t> for prosjektflis. Vedlagt i beboermappen følger det et eget skjema med kontaktinfo til kundekonsulenten hos Mur og Takproff AS.     </a:t>
            </a:r>
            <a:r>
              <a:rPr lang="nb-NO" sz="7200" b="1" dirty="0"/>
              <a:t> </a:t>
            </a:r>
          </a:p>
          <a:p>
            <a:pPr lvl="1"/>
            <a:endParaRPr lang="nb-NO" sz="1600" dirty="0"/>
          </a:p>
          <a:p>
            <a:pPr marL="457063" lvl="1" indent="0">
              <a:buNone/>
            </a:pPr>
            <a:endParaRPr lang="nb-NO" sz="1600" dirty="0"/>
          </a:p>
          <a:p>
            <a:pPr marL="0" indent="0" rtl="0">
              <a:buNone/>
            </a:pPr>
            <a:r>
              <a:rPr lang="nb-NO" sz="2000" dirty="0"/>
              <a:t>	</a:t>
            </a:r>
          </a:p>
          <a:p>
            <a:pPr marL="0" indent="0" rtl="0">
              <a:buNone/>
            </a:pPr>
            <a:endParaRPr lang="nb-NO" sz="2000" dirty="0"/>
          </a:p>
          <a:p>
            <a:pPr marL="0" indent="0" rtl="0">
              <a:buNone/>
            </a:pPr>
            <a:endParaRPr lang="nb-NO" sz="2000" dirty="0"/>
          </a:p>
          <a:p>
            <a:pPr marL="0" indent="0" rtl="0">
              <a:buNone/>
            </a:pPr>
            <a:r>
              <a:rPr lang="nb-NO" sz="2000" dirty="0"/>
              <a:t>								</a:t>
            </a:r>
          </a:p>
        </p:txBody>
      </p:sp>
      <p:pic>
        <p:nvPicPr>
          <p:cNvPr id="6" name="Bilde 5">
            <a:extLst>
              <a:ext uri="{FF2B5EF4-FFF2-40B4-BE49-F238E27FC236}">
                <a16:creationId xmlns:a16="http://schemas.microsoft.com/office/drawing/2014/main" id="{1D9CD161-8E99-9ED9-0C19-D3317D9D4D4B}"/>
              </a:ext>
            </a:extLst>
          </p:cNvPr>
          <p:cNvPicPr>
            <a:picLocks noChangeAspect="1"/>
          </p:cNvPicPr>
          <p:nvPr/>
        </p:nvPicPr>
        <p:blipFill>
          <a:blip r:embed="rId3"/>
          <a:stretch>
            <a:fillRect/>
          </a:stretch>
        </p:blipFill>
        <p:spPr>
          <a:xfrm>
            <a:off x="9470592" y="5802844"/>
            <a:ext cx="2161859" cy="513441"/>
          </a:xfrm>
          <a:prstGeom prst="rect">
            <a:avLst/>
          </a:prstGeom>
        </p:spPr>
      </p:pic>
    </p:spTree>
    <p:extLst>
      <p:ext uri="{BB962C8B-B14F-4D97-AF65-F5344CB8AC3E}">
        <p14:creationId xmlns:p14="http://schemas.microsoft.com/office/powerpoint/2010/main" val="12922982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75B26-E42F-413D-69B6-D629A8D138F5}"/>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E7C2D601-535D-AB82-91DE-7C4224B8DB81}"/>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764F1D8E-52A3-308C-F82B-C06BEE7CFCC7}"/>
              </a:ext>
            </a:extLst>
          </p:cNvPr>
          <p:cNvSpPr>
            <a:spLocks noGrp="1"/>
          </p:cNvSpPr>
          <p:nvPr>
            <p:ph type="sldNum" sz="quarter" idx="12"/>
          </p:nvPr>
        </p:nvSpPr>
        <p:spPr/>
        <p:txBody>
          <a:bodyPr/>
          <a:lstStyle/>
          <a:p>
            <a:fld id="{DF28FB93-0A08-4E7D-8E63-9EFA29F1E093}" type="slidenum">
              <a:rPr lang="nb-NO" smtClean="0"/>
              <a:pPr/>
              <a:t>27</a:t>
            </a:fld>
            <a:endParaRPr lang="nb-NO" dirty="0"/>
          </a:p>
        </p:txBody>
      </p:sp>
      <p:sp>
        <p:nvSpPr>
          <p:cNvPr id="2" name="Tittel 2">
            <a:extLst>
              <a:ext uri="{FF2B5EF4-FFF2-40B4-BE49-F238E27FC236}">
                <a16:creationId xmlns:a16="http://schemas.microsoft.com/office/drawing/2014/main" id="{50CC0F86-CFE8-67F2-1DFB-B8C1C79A91A2}"/>
              </a:ext>
            </a:extLst>
          </p:cNvPr>
          <p:cNvSpPr>
            <a:spLocks noGrp="1"/>
          </p:cNvSpPr>
          <p:nvPr>
            <p:ph type="title"/>
          </p:nvPr>
        </p:nvSpPr>
        <p:spPr>
          <a:xfrm>
            <a:off x="648223" y="473828"/>
            <a:ext cx="9036472" cy="938948"/>
          </a:xfrm>
        </p:spPr>
        <p:txBody>
          <a:bodyPr rtlCol="0" anchor="ctr">
            <a:normAutofit/>
          </a:bodyPr>
          <a:lstStyle/>
          <a:p>
            <a:pPr rtl="0"/>
            <a:r>
              <a:rPr lang="nb-NO" sz="4400" b="1" dirty="0">
                <a:latin typeface="+mn-lt"/>
              </a:rPr>
              <a:t>Andre opplysninger:</a:t>
            </a:r>
          </a:p>
        </p:txBody>
      </p:sp>
      <p:sp>
        <p:nvSpPr>
          <p:cNvPr id="3" name="Plassholder for innhold 1">
            <a:extLst>
              <a:ext uri="{FF2B5EF4-FFF2-40B4-BE49-F238E27FC236}">
                <a16:creationId xmlns:a16="http://schemas.microsoft.com/office/drawing/2014/main" id="{2427D725-BBB0-D8E3-B257-20992B4981BD}"/>
              </a:ext>
            </a:extLst>
          </p:cNvPr>
          <p:cNvSpPr>
            <a:spLocks noGrp="1"/>
          </p:cNvSpPr>
          <p:nvPr>
            <p:ph idx="1"/>
          </p:nvPr>
        </p:nvSpPr>
        <p:spPr>
          <a:xfrm>
            <a:off x="612461" y="1242771"/>
            <a:ext cx="9684694" cy="5752404"/>
          </a:xfrm>
        </p:spPr>
        <p:txBody>
          <a:bodyPr rtlCol="0" anchor="ctr">
            <a:normAutofit fontScale="25000" lnSpcReduction="20000"/>
          </a:bodyPr>
          <a:lstStyle/>
          <a:p>
            <a:pPr lvl="1"/>
            <a:r>
              <a:rPr lang="nb-NO" sz="7600" b="1" dirty="0"/>
              <a:t>Elektro – </a:t>
            </a:r>
            <a:r>
              <a:rPr lang="nb-NO" sz="7600" dirty="0"/>
              <a:t>vårt pristilbud forutsetter at det eksisterende EL anlegget i leilighetene som vi skal jobbe med er i forskriftsmessig god stand og det forutsettes at alle skjulte elektriske tilkoblingspunkter er tilgjengelig for de berørte områdene. Ny jordfeilbryter er ikke medtatt og vil eventuelt komme som et tillegg for beboer.</a:t>
            </a:r>
          </a:p>
          <a:p>
            <a:pPr lvl="1"/>
            <a:endParaRPr lang="nb-NO" sz="7600" dirty="0"/>
          </a:p>
          <a:p>
            <a:pPr lvl="1"/>
            <a:r>
              <a:rPr lang="nb-NO" sz="7600" b="1" dirty="0"/>
              <a:t>VVS  - </a:t>
            </a:r>
            <a:r>
              <a:rPr lang="nb-NO" sz="7600" dirty="0"/>
              <a:t>det forutsettes at VVB som er montert i garderobeskap og på kjøkken er montert forsvarlig og sikret mot vannlekkasje. Eventuelle avløpspumper fra kjøkken og nye tilkoblingspunkter på vann/ avløp fra kjøkken som er flyttet forutsettes at er utført </a:t>
            </a:r>
            <a:r>
              <a:rPr lang="nb-NO" sz="7600" dirty="0" err="1"/>
              <a:t>ihht</a:t>
            </a:r>
            <a:r>
              <a:rPr lang="nb-NO" sz="7600" dirty="0"/>
              <a:t> gjeldende regelverk. Ellers forutsettes det at alle kjøkkenbatterier er av en slik stand at de tåler fra og tilkobling.  </a:t>
            </a:r>
          </a:p>
          <a:p>
            <a:pPr lvl="1"/>
            <a:endParaRPr lang="nb-NO" sz="7600" dirty="0"/>
          </a:p>
          <a:p>
            <a:pPr lvl="1"/>
            <a:r>
              <a:rPr lang="nb-NO" sz="7600" b="1" dirty="0"/>
              <a:t>Bygg – </a:t>
            </a:r>
            <a:r>
              <a:rPr lang="nb-NO" sz="7600" dirty="0"/>
              <a:t>Tilbakeføring av hyller, skuff og lignede i garderobeskap i entre er ikke medtatt og rørføringen i skapet kan bli noe annerledes enn i dag. Det forutsettes at beboer fremskaffer nødvendige fliser eller maling der hvor det er behov for at det trengs å åpne eksisterende kasser / vegg. Hvis ikke vil </a:t>
            </a:r>
            <a:r>
              <a:rPr lang="nb-NO" sz="7600" dirty="0" err="1"/>
              <a:t>innkassinger</a:t>
            </a:r>
            <a:r>
              <a:rPr lang="nb-NO" sz="7600" dirty="0"/>
              <a:t> / vegg bli malt med standard hvit. Arbeider med tapet er ikke medtatt og vil i så fall komme som et tillegg.</a:t>
            </a:r>
          </a:p>
          <a:p>
            <a:pPr lvl="1"/>
            <a:endParaRPr lang="nb-NO" sz="7600" dirty="0"/>
          </a:p>
          <a:p>
            <a:pPr marL="457063" lvl="1" indent="0">
              <a:buNone/>
            </a:pPr>
            <a:r>
              <a:rPr lang="nb-NO" sz="7600" b="1" dirty="0"/>
              <a:t>Eventuelle eksisterende uforutsette feil og mangler samt utbedring av disse vil bli varslet som et avvik med en kostnadskonsekvens via Selvaag Prosjekt AS. Dersom beboer ikke aksepterer avviket vil det bli registrert som en heftelse på den aktuelle leiligheten hos styret i sameie. 	</a:t>
            </a:r>
          </a:p>
          <a:p>
            <a:pPr lvl="1"/>
            <a:endParaRPr lang="nb-NO" sz="1600" dirty="0"/>
          </a:p>
          <a:p>
            <a:pPr marL="457063" lvl="1" indent="0">
              <a:buNone/>
            </a:pPr>
            <a:endParaRPr lang="nb-NO" sz="1600" dirty="0"/>
          </a:p>
          <a:p>
            <a:pPr marL="0" indent="0" rtl="0">
              <a:buNone/>
            </a:pPr>
            <a:r>
              <a:rPr lang="nb-NO" sz="2000" dirty="0"/>
              <a:t>	</a:t>
            </a:r>
          </a:p>
          <a:p>
            <a:pPr marL="0" indent="0" rtl="0">
              <a:buNone/>
            </a:pPr>
            <a:endParaRPr lang="nb-NO" sz="2000" dirty="0"/>
          </a:p>
          <a:p>
            <a:pPr marL="0" indent="0" rtl="0">
              <a:buNone/>
            </a:pPr>
            <a:endParaRPr lang="nb-NO" sz="2000" dirty="0"/>
          </a:p>
          <a:p>
            <a:pPr marL="0" indent="0" rtl="0">
              <a:buNone/>
            </a:pPr>
            <a:r>
              <a:rPr lang="nb-NO" sz="2000" dirty="0"/>
              <a:t>								</a:t>
            </a:r>
          </a:p>
        </p:txBody>
      </p:sp>
      <p:pic>
        <p:nvPicPr>
          <p:cNvPr id="6" name="Bilde 5">
            <a:extLst>
              <a:ext uri="{FF2B5EF4-FFF2-40B4-BE49-F238E27FC236}">
                <a16:creationId xmlns:a16="http://schemas.microsoft.com/office/drawing/2014/main" id="{1CB78282-D7FB-66F6-7C1C-1020C5C93A4D}"/>
              </a:ext>
            </a:extLst>
          </p:cNvPr>
          <p:cNvPicPr>
            <a:picLocks noChangeAspect="1"/>
          </p:cNvPicPr>
          <p:nvPr/>
        </p:nvPicPr>
        <p:blipFill>
          <a:blip r:embed="rId3"/>
          <a:stretch>
            <a:fillRect/>
          </a:stretch>
        </p:blipFill>
        <p:spPr>
          <a:xfrm>
            <a:off x="9470592" y="5802844"/>
            <a:ext cx="2161859" cy="513441"/>
          </a:xfrm>
          <a:prstGeom prst="rect">
            <a:avLst/>
          </a:prstGeom>
        </p:spPr>
      </p:pic>
    </p:spTree>
    <p:extLst>
      <p:ext uri="{BB962C8B-B14F-4D97-AF65-F5344CB8AC3E}">
        <p14:creationId xmlns:p14="http://schemas.microsoft.com/office/powerpoint/2010/main" val="39836606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8FED3-F3FA-9C92-14DE-B8E20953181E}"/>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0B43D140-5D6B-077C-DB40-8E76B61F189B}"/>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55E25731-F88B-A534-007D-DBA52FCF98D5}"/>
              </a:ext>
            </a:extLst>
          </p:cNvPr>
          <p:cNvSpPr>
            <a:spLocks noGrp="1"/>
          </p:cNvSpPr>
          <p:nvPr>
            <p:ph type="sldNum" sz="quarter" idx="12"/>
          </p:nvPr>
        </p:nvSpPr>
        <p:spPr/>
        <p:txBody>
          <a:bodyPr/>
          <a:lstStyle/>
          <a:p>
            <a:fld id="{DF28FB93-0A08-4E7D-8E63-9EFA29F1E093}" type="slidenum">
              <a:rPr lang="nb-NO" smtClean="0"/>
              <a:pPr/>
              <a:t>28</a:t>
            </a:fld>
            <a:endParaRPr lang="nb-NO" dirty="0"/>
          </a:p>
        </p:txBody>
      </p:sp>
      <p:sp>
        <p:nvSpPr>
          <p:cNvPr id="2" name="Tittel 2">
            <a:extLst>
              <a:ext uri="{FF2B5EF4-FFF2-40B4-BE49-F238E27FC236}">
                <a16:creationId xmlns:a16="http://schemas.microsoft.com/office/drawing/2014/main" id="{C3F943D6-032D-5E7A-E87C-4325B3527F2B}"/>
              </a:ext>
            </a:extLst>
          </p:cNvPr>
          <p:cNvSpPr>
            <a:spLocks noGrp="1"/>
          </p:cNvSpPr>
          <p:nvPr>
            <p:ph type="title"/>
          </p:nvPr>
        </p:nvSpPr>
        <p:spPr>
          <a:xfrm>
            <a:off x="648223" y="473828"/>
            <a:ext cx="9036472" cy="938948"/>
          </a:xfrm>
        </p:spPr>
        <p:txBody>
          <a:bodyPr rtlCol="0" anchor="ctr">
            <a:normAutofit/>
          </a:bodyPr>
          <a:lstStyle/>
          <a:p>
            <a:pPr rtl="0"/>
            <a:r>
              <a:rPr lang="nb-NO" sz="4400" b="1" dirty="0">
                <a:latin typeface="+mn-lt"/>
              </a:rPr>
              <a:t>Andre opplysninger:</a:t>
            </a:r>
          </a:p>
        </p:txBody>
      </p:sp>
      <p:sp>
        <p:nvSpPr>
          <p:cNvPr id="3" name="Plassholder for innhold 1">
            <a:extLst>
              <a:ext uri="{FF2B5EF4-FFF2-40B4-BE49-F238E27FC236}">
                <a16:creationId xmlns:a16="http://schemas.microsoft.com/office/drawing/2014/main" id="{E12C6B6A-1968-33BC-DDF7-EFF7F9EE4906}"/>
              </a:ext>
            </a:extLst>
          </p:cNvPr>
          <p:cNvSpPr>
            <a:spLocks noGrp="1"/>
          </p:cNvSpPr>
          <p:nvPr>
            <p:ph idx="1"/>
          </p:nvPr>
        </p:nvSpPr>
        <p:spPr>
          <a:xfrm>
            <a:off x="633243" y="1707583"/>
            <a:ext cx="9684694" cy="4896544"/>
          </a:xfrm>
        </p:spPr>
        <p:txBody>
          <a:bodyPr rtlCol="0" anchor="ctr">
            <a:normAutofit fontScale="55000" lnSpcReduction="20000"/>
          </a:bodyPr>
          <a:lstStyle/>
          <a:p>
            <a:pPr lvl="0"/>
            <a:r>
              <a:rPr lang="nb-NO" sz="4000" dirty="0"/>
              <a:t>Vær mest mulig imøtekomne med våre representanter, deres intensjon er å gjøre en best mulig jobb for dere, men for å få til dette er vi avhengig av et godt samarbeid med dere igjennom hele prosessen.</a:t>
            </a:r>
          </a:p>
          <a:p>
            <a:pPr lvl="0"/>
            <a:r>
              <a:rPr lang="nb-NO" sz="4000" dirty="0"/>
              <a:t>Engasjer dere tidlig i prosjektet ved å forberede dere best mulig før befaringer, møter og de tidsfrister som er oppgitt.</a:t>
            </a:r>
          </a:p>
          <a:p>
            <a:pPr lvl="0"/>
            <a:r>
              <a:rPr lang="nb-NO" sz="4000" dirty="0"/>
              <a:t>Les nøye igjennom all informasjon som dere mottar.</a:t>
            </a:r>
          </a:p>
          <a:p>
            <a:pPr lvl="0"/>
            <a:r>
              <a:rPr lang="nb-NO" sz="4000" dirty="0"/>
              <a:t>Vær tilgengelige på telefon og e post for spørsmål under prosessen, det kan være saker som trenger raske avklaringer underveis.</a:t>
            </a:r>
          </a:p>
          <a:p>
            <a:pPr lvl="0"/>
            <a:r>
              <a:rPr lang="nb-NO" sz="4000" dirty="0"/>
              <a:t>Vær tålmodige tross ubehaget, så skal vi gjøre vårt beste for at opplevelsen blir så god som mulig for alle involverte. </a:t>
            </a:r>
          </a:p>
          <a:p>
            <a:pPr marL="457063" lvl="1" indent="0">
              <a:buNone/>
            </a:pPr>
            <a:r>
              <a:rPr lang="nb-NO" sz="4000" b="1" dirty="0"/>
              <a:t>	</a:t>
            </a:r>
          </a:p>
          <a:p>
            <a:pPr lvl="1"/>
            <a:endParaRPr lang="nb-NO" sz="1600" dirty="0"/>
          </a:p>
          <a:p>
            <a:pPr marL="457063" lvl="1" indent="0">
              <a:buNone/>
            </a:pPr>
            <a:endParaRPr lang="nb-NO" sz="1600" dirty="0"/>
          </a:p>
          <a:p>
            <a:pPr marL="0" indent="0" rtl="0">
              <a:buNone/>
            </a:pPr>
            <a:r>
              <a:rPr lang="nb-NO" sz="2000" dirty="0"/>
              <a:t>	</a:t>
            </a:r>
          </a:p>
          <a:p>
            <a:pPr marL="0" indent="0" rtl="0">
              <a:buNone/>
            </a:pPr>
            <a:endParaRPr lang="nb-NO" sz="2000" dirty="0"/>
          </a:p>
          <a:p>
            <a:pPr marL="0" indent="0" rtl="0">
              <a:buNone/>
            </a:pPr>
            <a:endParaRPr lang="nb-NO" sz="2000" dirty="0"/>
          </a:p>
          <a:p>
            <a:pPr marL="0" indent="0" rtl="0">
              <a:buNone/>
            </a:pPr>
            <a:r>
              <a:rPr lang="nb-NO" sz="2000" dirty="0"/>
              <a:t>								</a:t>
            </a:r>
          </a:p>
        </p:txBody>
      </p:sp>
      <p:pic>
        <p:nvPicPr>
          <p:cNvPr id="6" name="Bilde 5">
            <a:extLst>
              <a:ext uri="{FF2B5EF4-FFF2-40B4-BE49-F238E27FC236}">
                <a16:creationId xmlns:a16="http://schemas.microsoft.com/office/drawing/2014/main" id="{AA988A81-DC85-638C-B63A-0E603CB0F8BF}"/>
              </a:ext>
            </a:extLst>
          </p:cNvPr>
          <p:cNvPicPr>
            <a:picLocks noChangeAspect="1"/>
          </p:cNvPicPr>
          <p:nvPr/>
        </p:nvPicPr>
        <p:blipFill>
          <a:blip r:embed="rId3"/>
          <a:stretch>
            <a:fillRect/>
          </a:stretch>
        </p:blipFill>
        <p:spPr>
          <a:xfrm>
            <a:off x="9470592" y="5802844"/>
            <a:ext cx="2161859" cy="513441"/>
          </a:xfrm>
          <a:prstGeom prst="rect">
            <a:avLst/>
          </a:prstGeom>
        </p:spPr>
      </p:pic>
    </p:spTree>
    <p:extLst>
      <p:ext uri="{BB962C8B-B14F-4D97-AF65-F5344CB8AC3E}">
        <p14:creationId xmlns:p14="http://schemas.microsoft.com/office/powerpoint/2010/main" val="3801570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63AB6-1C9A-664E-B7B5-4FB0B79BED47}"/>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5B65113B-EAE2-810F-39AA-FF498DB922A8}"/>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E18CEAE6-A618-2A81-CF84-E973C2E62D79}"/>
              </a:ext>
            </a:extLst>
          </p:cNvPr>
          <p:cNvSpPr>
            <a:spLocks noGrp="1"/>
          </p:cNvSpPr>
          <p:nvPr>
            <p:ph type="sldNum" sz="quarter" idx="12"/>
          </p:nvPr>
        </p:nvSpPr>
        <p:spPr/>
        <p:txBody>
          <a:bodyPr/>
          <a:lstStyle/>
          <a:p>
            <a:fld id="{DF28FB93-0A08-4E7D-8E63-9EFA29F1E093}" type="slidenum">
              <a:rPr lang="nb-NO" smtClean="0"/>
              <a:pPr/>
              <a:t>29</a:t>
            </a:fld>
            <a:endParaRPr lang="nb-NO" dirty="0"/>
          </a:p>
        </p:txBody>
      </p:sp>
      <p:sp>
        <p:nvSpPr>
          <p:cNvPr id="2" name="Plassholder for innhold 1">
            <a:extLst>
              <a:ext uri="{FF2B5EF4-FFF2-40B4-BE49-F238E27FC236}">
                <a16:creationId xmlns:a16="http://schemas.microsoft.com/office/drawing/2014/main" id="{15F99255-A068-AFC2-DD5F-AAFA940D04AC}"/>
              </a:ext>
            </a:extLst>
          </p:cNvPr>
          <p:cNvSpPr>
            <a:spLocks noGrp="1"/>
          </p:cNvSpPr>
          <p:nvPr>
            <p:ph idx="1"/>
          </p:nvPr>
        </p:nvSpPr>
        <p:spPr>
          <a:xfrm>
            <a:off x="648224" y="1052736"/>
            <a:ext cx="9684694" cy="5263549"/>
          </a:xfrm>
        </p:spPr>
        <p:txBody>
          <a:bodyPr rtlCol="0" anchor="ctr">
            <a:normAutofit fontScale="55000" lnSpcReduction="20000"/>
          </a:bodyPr>
          <a:lstStyle/>
          <a:p>
            <a:pPr marL="0" indent="0">
              <a:buNone/>
            </a:pPr>
            <a:r>
              <a:rPr lang="nb-NO" sz="6800" dirty="0"/>
              <a:t>Spørsmål? </a:t>
            </a:r>
          </a:p>
          <a:p>
            <a:pPr marL="0" indent="0">
              <a:buNone/>
            </a:pPr>
            <a:endParaRPr lang="nb-NO" sz="6800" dirty="0"/>
          </a:p>
          <a:p>
            <a:pPr marL="0" indent="0">
              <a:buNone/>
            </a:pPr>
            <a:r>
              <a:rPr lang="nb-NO" sz="6800" dirty="0"/>
              <a:t>Lykke til med prosessen og med ønske om et godt samarbeid. </a:t>
            </a:r>
          </a:p>
          <a:p>
            <a:pPr marL="0" indent="0">
              <a:buNone/>
            </a:pPr>
            <a:r>
              <a:rPr lang="nb-NO" sz="6800" dirty="0"/>
              <a:t>Vi håper og tror at dere vil bli veldig fornøyde.</a:t>
            </a:r>
          </a:p>
          <a:p>
            <a:pPr marL="0" indent="0">
              <a:buNone/>
            </a:pPr>
            <a:r>
              <a:rPr lang="nb-NO" sz="6800" dirty="0"/>
              <a:t>Takk for oss. </a:t>
            </a:r>
          </a:p>
          <a:p>
            <a:pPr marL="0" indent="0">
              <a:buNone/>
            </a:pPr>
            <a:endParaRPr lang="nb-NO" sz="4000" b="1" dirty="0"/>
          </a:p>
          <a:p>
            <a:pPr lvl="1"/>
            <a:endParaRPr lang="nb-NO" sz="8000" dirty="0"/>
          </a:p>
          <a:p>
            <a:pPr marL="457063" lvl="1" indent="0">
              <a:buNone/>
            </a:pPr>
            <a:endParaRPr lang="nb-NO" sz="1600" dirty="0"/>
          </a:p>
          <a:p>
            <a:pPr marL="0" indent="0" rtl="0">
              <a:buNone/>
            </a:pPr>
            <a:r>
              <a:rPr lang="nb-NO" sz="2000" dirty="0"/>
              <a:t>	</a:t>
            </a:r>
          </a:p>
          <a:p>
            <a:pPr marL="0" indent="0" rtl="0">
              <a:buNone/>
            </a:pPr>
            <a:endParaRPr lang="nb-NO" sz="2000" dirty="0"/>
          </a:p>
          <a:p>
            <a:pPr marL="0" indent="0" rtl="0">
              <a:buNone/>
            </a:pPr>
            <a:endParaRPr lang="nb-NO" sz="2000" dirty="0"/>
          </a:p>
          <a:p>
            <a:pPr marL="0" indent="0" rtl="0">
              <a:buNone/>
            </a:pPr>
            <a:r>
              <a:rPr lang="nb-NO" sz="2000" dirty="0"/>
              <a:t>								</a:t>
            </a:r>
          </a:p>
        </p:txBody>
      </p:sp>
      <p:pic>
        <p:nvPicPr>
          <p:cNvPr id="6" name="Bilde 5">
            <a:extLst>
              <a:ext uri="{FF2B5EF4-FFF2-40B4-BE49-F238E27FC236}">
                <a16:creationId xmlns:a16="http://schemas.microsoft.com/office/drawing/2014/main" id="{EA180734-0345-A36E-FF6B-223467922819}"/>
              </a:ext>
            </a:extLst>
          </p:cNvPr>
          <p:cNvPicPr>
            <a:picLocks noChangeAspect="1"/>
          </p:cNvPicPr>
          <p:nvPr/>
        </p:nvPicPr>
        <p:blipFill>
          <a:blip r:embed="rId3"/>
          <a:stretch>
            <a:fillRect/>
          </a:stretch>
        </p:blipFill>
        <p:spPr>
          <a:xfrm>
            <a:off x="9470592" y="5802844"/>
            <a:ext cx="2161859" cy="513441"/>
          </a:xfrm>
          <a:prstGeom prst="rect">
            <a:avLst/>
          </a:prstGeom>
        </p:spPr>
      </p:pic>
    </p:spTree>
    <p:extLst>
      <p:ext uri="{BB962C8B-B14F-4D97-AF65-F5344CB8AC3E}">
        <p14:creationId xmlns:p14="http://schemas.microsoft.com/office/powerpoint/2010/main" val="3282491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27FDC48C-ADCB-CDC3-9311-5D4275F311C5}"/>
              </a:ext>
            </a:extLst>
          </p:cNvPr>
          <p:cNvPicPr>
            <a:picLocks noChangeAspect="1"/>
          </p:cNvPicPr>
          <p:nvPr/>
        </p:nvPicPr>
        <p:blipFill>
          <a:blip r:embed="rId2"/>
          <a:srcRect r="817"/>
          <a:stretch/>
        </p:blipFill>
        <p:spPr>
          <a:xfrm>
            <a:off x="0" y="-21288"/>
            <a:ext cx="12188826" cy="6879287"/>
          </a:xfrm>
          <a:prstGeom prst="rect">
            <a:avLst/>
          </a:prstGeom>
        </p:spPr>
      </p:pic>
      <p:sp>
        <p:nvSpPr>
          <p:cNvPr id="2" name="Tittel 1">
            <a:extLst>
              <a:ext uri="{FF2B5EF4-FFF2-40B4-BE49-F238E27FC236}">
                <a16:creationId xmlns:a16="http://schemas.microsoft.com/office/drawing/2014/main" id="{8D12D985-3528-042B-294C-7AADC12B2EC1}"/>
              </a:ext>
            </a:extLst>
          </p:cNvPr>
          <p:cNvSpPr>
            <a:spLocks noGrp="1"/>
          </p:cNvSpPr>
          <p:nvPr>
            <p:ph type="title"/>
          </p:nvPr>
        </p:nvSpPr>
        <p:spPr/>
        <p:txBody>
          <a:bodyPr/>
          <a:lstStyle/>
          <a:p>
            <a:r>
              <a:rPr lang="nb-NO" dirty="0"/>
              <a:t>Beboermøtet i dag</a:t>
            </a:r>
          </a:p>
        </p:txBody>
      </p:sp>
      <p:sp>
        <p:nvSpPr>
          <p:cNvPr id="3" name="Plassholder for innhold 2">
            <a:extLst>
              <a:ext uri="{FF2B5EF4-FFF2-40B4-BE49-F238E27FC236}">
                <a16:creationId xmlns:a16="http://schemas.microsoft.com/office/drawing/2014/main" id="{171E0020-36A3-0F77-F506-D26E2DDBFEB7}"/>
              </a:ext>
            </a:extLst>
          </p:cNvPr>
          <p:cNvSpPr>
            <a:spLocks noGrp="1"/>
          </p:cNvSpPr>
          <p:nvPr>
            <p:ph idx="1"/>
          </p:nvPr>
        </p:nvSpPr>
        <p:spPr/>
        <p:txBody>
          <a:bodyPr/>
          <a:lstStyle/>
          <a:p>
            <a:r>
              <a:rPr lang="nb-NO" dirty="0"/>
              <a:t>Introduksjon med Selvaag Prosjekt AS</a:t>
            </a:r>
          </a:p>
          <a:p>
            <a:r>
              <a:rPr lang="nb-NO" dirty="0"/>
              <a:t>Presentasjon med Tore </a:t>
            </a:r>
            <a:r>
              <a:rPr lang="nb-NO" dirty="0" err="1"/>
              <a:t>Orvei</a:t>
            </a:r>
            <a:r>
              <a:rPr lang="nb-NO" dirty="0"/>
              <a:t> AS</a:t>
            </a:r>
          </a:p>
          <a:p>
            <a:r>
              <a:rPr lang="nb-NO" dirty="0"/>
              <a:t>Kartlegging av nødvendige provisorier</a:t>
            </a:r>
          </a:p>
          <a:p>
            <a:r>
              <a:rPr lang="nb-NO" dirty="0"/>
              <a:t>Spørsmål</a:t>
            </a:r>
          </a:p>
        </p:txBody>
      </p:sp>
      <p:sp>
        <p:nvSpPr>
          <p:cNvPr id="4" name="Plassholder for lysbildenummer 3">
            <a:extLst>
              <a:ext uri="{FF2B5EF4-FFF2-40B4-BE49-F238E27FC236}">
                <a16:creationId xmlns:a16="http://schemas.microsoft.com/office/drawing/2014/main" id="{8E7926AD-1E16-54A5-451F-2B78180A7F79}"/>
              </a:ext>
            </a:extLst>
          </p:cNvPr>
          <p:cNvSpPr>
            <a:spLocks noGrp="1"/>
          </p:cNvSpPr>
          <p:nvPr>
            <p:ph type="sldNum" sz="quarter" idx="12"/>
          </p:nvPr>
        </p:nvSpPr>
        <p:spPr/>
        <p:txBody>
          <a:bodyPr/>
          <a:lstStyle/>
          <a:p>
            <a:fld id="{DF28FB93-0A08-4E7D-8E63-9EFA29F1E093}" type="slidenum">
              <a:rPr lang="nb-NO" smtClean="0"/>
              <a:pPr/>
              <a:t>3</a:t>
            </a:fld>
            <a:endParaRPr lang="nb-NO" dirty="0"/>
          </a:p>
        </p:txBody>
      </p:sp>
    </p:spTree>
    <p:extLst>
      <p:ext uri="{BB962C8B-B14F-4D97-AF65-F5344CB8AC3E}">
        <p14:creationId xmlns:p14="http://schemas.microsoft.com/office/powerpoint/2010/main" val="202662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4B6B9-E5EA-7DBD-C678-BC3ED740D82D}"/>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9B71DA32-C9FC-29A2-E6F8-79486D17D73F}"/>
              </a:ext>
            </a:extLst>
          </p:cNvPr>
          <p:cNvPicPr>
            <a:picLocks noChangeAspect="1"/>
          </p:cNvPicPr>
          <p:nvPr/>
        </p:nvPicPr>
        <p:blipFill>
          <a:blip r:embed="rId2"/>
          <a:srcRect r="817"/>
          <a:stretch/>
        </p:blipFill>
        <p:spPr>
          <a:xfrm>
            <a:off x="0" y="-21288"/>
            <a:ext cx="12188826" cy="6879287"/>
          </a:xfrm>
          <a:prstGeom prst="rect">
            <a:avLst/>
          </a:prstGeom>
        </p:spPr>
      </p:pic>
      <p:sp>
        <p:nvSpPr>
          <p:cNvPr id="2" name="Tittel 1">
            <a:extLst>
              <a:ext uri="{FF2B5EF4-FFF2-40B4-BE49-F238E27FC236}">
                <a16:creationId xmlns:a16="http://schemas.microsoft.com/office/drawing/2014/main" id="{CB0405A1-34B7-0E15-8A98-E98D7BFF28A1}"/>
              </a:ext>
            </a:extLst>
          </p:cNvPr>
          <p:cNvSpPr>
            <a:spLocks noGrp="1"/>
          </p:cNvSpPr>
          <p:nvPr>
            <p:ph type="title"/>
          </p:nvPr>
        </p:nvSpPr>
        <p:spPr/>
        <p:txBody>
          <a:bodyPr/>
          <a:lstStyle/>
          <a:p>
            <a:r>
              <a:rPr lang="nb-NO" dirty="0"/>
              <a:t>Provisorier</a:t>
            </a:r>
          </a:p>
        </p:txBody>
      </p:sp>
      <p:sp>
        <p:nvSpPr>
          <p:cNvPr id="3" name="Plassholder for innhold 2">
            <a:extLst>
              <a:ext uri="{FF2B5EF4-FFF2-40B4-BE49-F238E27FC236}">
                <a16:creationId xmlns:a16="http://schemas.microsoft.com/office/drawing/2014/main" id="{6FB68CFA-69D5-46DA-D8C0-2BCDC469A8AA}"/>
              </a:ext>
            </a:extLst>
          </p:cNvPr>
          <p:cNvSpPr>
            <a:spLocks noGrp="1"/>
          </p:cNvSpPr>
          <p:nvPr>
            <p:ph idx="1"/>
          </p:nvPr>
        </p:nvSpPr>
        <p:spPr/>
        <p:txBody>
          <a:bodyPr/>
          <a:lstStyle/>
          <a:p>
            <a:r>
              <a:rPr lang="nb-NO" dirty="0"/>
              <a:t>Opp til hver enkelt, men vi anbefaler utflytting grunnet mye støv og støy</a:t>
            </a:r>
          </a:p>
          <a:p>
            <a:r>
              <a:rPr lang="nb-NO" dirty="0"/>
              <a:t>Kutt i prosjektets kostnader dersom det ikke er behov</a:t>
            </a:r>
          </a:p>
          <a:p>
            <a:r>
              <a:rPr lang="nb-NO" dirty="0"/>
              <a:t>Hvor mange blir boende i Ole Vigs gate 8 under prosjektet?</a:t>
            </a:r>
          </a:p>
          <a:p>
            <a:endParaRPr lang="nb-NO" dirty="0"/>
          </a:p>
        </p:txBody>
      </p:sp>
      <p:sp>
        <p:nvSpPr>
          <p:cNvPr id="4" name="Plassholder for lysbildenummer 3">
            <a:extLst>
              <a:ext uri="{FF2B5EF4-FFF2-40B4-BE49-F238E27FC236}">
                <a16:creationId xmlns:a16="http://schemas.microsoft.com/office/drawing/2014/main" id="{9CA009DC-1D46-88FD-FD18-FAF7E62F0C28}"/>
              </a:ext>
            </a:extLst>
          </p:cNvPr>
          <p:cNvSpPr>
            <a:spLocks noGrp="1"/>
          </p:cNvSpPr>
          <p:nvPr>
            <p:ph type="sldNum" sz="quarter" idx="12"/>
          </p:nvPr>
        </p:nvSpPr>
        <p:spPr/>
        <p:txBody>
          <a:bodyPr/>
          <a:lstStyle/>
          <a:p>
            <a:fld id="{DF28FB93-0A08-4E7D-8E63-9EFA29F1E093}" type="slidenum">
              <a:rPr lang="nb-NO" smtClean="0"/>
              <a:pPr/>
              <a:t>30</a:t>
            </a:fld>
            <a:endParaRPr lang="nb-NO" dirty="0"/>
          </a:p>
        </p:txBody>
      </p:sp>
    </p:spTree>
    <p:extLst>
      <p:ext uri="{BB962C8B-B14F-4D97-AF65-F5344CB8AC3E}">
        <p14:creationId xmlns:p14="http://schemas.microsoft.com/office/powerpoint/2010/main" val="2125036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E58A6-7D64-144F-1953-BB530076FD5D}"/>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B83DD3C0-E060-A6B7-A4FE-ECDCC31692E0}"/>
              </a:ext>
            </a:extLst>
          </p:cNvPr>
          <p:cNvPicPr>
            <a:picLocks noChangeAspect="1"/>
          </p:cNvPicPr>
          <p:nvPr/>
        </p:nvPicPr>
        <p:blipFill>
          <a:blip r:embed="rId2"/>
          <a:srcRect r="817"/>
          <a:stretch/>
        </p:blipFill>
        <p:spPr>
          <a:xfrm>
            <a:off x="0" y="-21288"/>
            <a:ext cx="12188826" cy="6879287"/>
          </a:xfrm>
          <a:prstGeom prst="rect">
            <a:avLst/>
          </a:prstGeom>
        </p:spPr>
      </p:pic>
      <p:sp>
        <p:nvSpPr>
          <p:cNvPr id="2" name="Tittel 1">
            <a:extLst>
              <a:ext uri="{FF2B5EF4-FFF2-40B4-BE49-F238E27FC236}">
                <a16:creationId xmlns:a16="http://schemas.microsoft.com/office/drawing/2014/main" id="{B20494DD-61AB-B214-A870-AB7FEAEE69E8}"/>
              </a:ext>
            </a:extLst>
          </p:cNvPr>
          <p:cNvSpPr>
            <a:spLocks noGrp="1"/>
          </p:cNvSpPr>
          <p:nvPr>
            <p:ph type="title"/>
          </p:nvPr>
        </p:nvSpPr>
        <p:spPr>
          <a:xfrm>
            <a:off x="765820" y="2348880"/>
            <a:ext cx="10512862" cy="1325563"/>
          </a:xfrm>
        </p:spPr>
        <p:txBody>
          <a:bodyPr/>
          <a:lstStyle/>
          <a:p>
            <a:r>
              <a:rPr lang="nb-NO" dirty="0"/>
              <a:t>Spørsmål?</a:t>
            </a:r>
          </a:p>
        </p:txBody>
      </p:sp>
      <p:sp>
        <p:nvSpPr>
          <p:cNvPr id="4" name="Plassholder for lysbildenummer 3">
            <a:extLst>
              <a:ext uri="{FF2B5EF4-FFF2-40B4-BE49-F238E27FC236}">
                <a16:creationId xmlns:a16="http://schemas.microsoft.com/office/drawing/2014/main" id="{408A04C1-17D6-58AF-1549-F0E6C08BF5A0}"/>
              </a:ext>
            </a:extLst>
          </p:cNvPr>
          <p:cNvSpPr>
            <a:spLocks noGrp="1"/>
          </p:cNvSpPr>
          <p:nvPr>
            <p:ph type="sldNum" sz="quarter" idx="12"/>
          </p:nvPr>
        </p:nvSpPr>
        <p:spPr/>
        <p:txBody>
          <a:bodyPr/>
          <a:lstStyle/>
          <a:p>
            <a:fld id="{DF28FB93-0A08-4E7D-8E63-9EFA29F1E093}" type="slidenum">
              <a:rPr lang="nb-NO" smtClean="0"/>
              <a:pPr/>
              <a:t>31</a:t>
            </a:fld>
            <a:endParaRPr lang="nb-NO" dirty="0"/>
          </a:p>
        </p:txBody>
      </p:sp>
    </p:spTree>
    <p:extLst>
      <p:ext uri="{BB962C8B-B14F-4D97-AF65-F5344CB8AC3E}">
        <p14:creationId xmlns:p14="http://schemas.microsoft.com/office/powerpoint/2010/main" val="204929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design&#10;&#10;KI-generert innhold kan være feil.">
            <a:extLst>
              <a:ext uri="{FF2B5EF4-FFF2-40B4-BE49-F238E27FC236}">
                <a16:creationId xmlns:a16="http://schemas.microsoft.com/office/drawing/2014/main" id="{1F4AE4BB-6308-E43F-D1C5-30F88959DFBE}"/>
              </a:ext>
            </a:extLst>
          </p:cNvPr>
          <p:cNvPicPr>
            <a:picLocks noChangeAspect="1"/>
          </p:cNvPicPr>
          <p:nvPr/>
        </p:nvPicPr>
        <p:blipFill>
          <a:blip r:embed="rId2"/>
          <a:srcRect r="817" b="10069"/>
          <a:stretch/>
        </p:blipFill>
        <p:spPr>
          <a:xfrm>
            <a:off x="0" y="-21288"/>
            <a:ext cx="12188826" cy="6879287"/>
          </a:xfrm>
          <a:prstGeom prst="rect">
            <a:avLst/>
          </a:prstGeom>
        </p:spPr>
      </p:pic>
      <p:sp>
        <p:nvSpPr>
          <p:cNvPr id="2" name="Tittel 1">
            <a:extLst>
              <a:ext uri="{FF2B5EF4-FFF2-40B4-BE49-F238E27FC236}">
                <a16:creationId xmlns:a16="http://schemas.microsoft.com/office/drawing/2014/main" id="{AE5A58D5-84A4-BB54-47D7-C3D1F983A7C5}"/>
              </a:ext>
            </a:extLst>
          </p:cNvPr>
          <p:cNvSpPr>
            <a:spLocks noGrp="1"/>
          </p:cNvSpPr>
          <p:nvPr>
            <p:ph type="title"/>
          </p:nvPr>
        </p:nvSpPr>
        <p:spPr>
          <a:xfrm>
            <a:off x="4042183" y="1700808"/>
            <a:ext cx="4104457" cy="1359221"/>
          </a:xfrm>
        </p:spPr>
        <p:txBody>
          <a:bodyPr>
            <a:normAutofit fontScale="90000"/>
          </a:bodyPr>
          <a:lstStyle/>
          <a:p>
            <a:r>
              <a:rPr lang="nb-NO" dirty="0"/>
              <a:t>Takk for i dag!</a:t>
            </a:r>
          </a:p>
        </p:txBody>
      </p:sp>
      <p:sp>
        <p:nvSpPr>
          <p:cNvPr id="4" name="Plassholder for lysbildenummer 3">
            <a:extLst>
              <a:ext uri="{FF2B5EF4-FFF2-40B4-BE49-F238E27FC236}">
                <a16:creationId xmlns:a16="http://schemas.microsoft.com/office/drawing/2014/main" id="{9D1A5A72-157C-01F1-1E6B-770FE41C3D4C}"/>
              </a:ext>
            </a:extLst>
          </p:cNvPr>
          <p:cNvSpPr>
            <a:spLocks noGrp="1"/>
          </p:cNvSpPr>
          <p:nvPr>
            <p:ph type="sldNum" sz="quarter" idx="12"/>
          </p:nvPr>
        </p:nvSpPr>
        <p:spPr/>
        <p:txBody>
          <a:bodyPr/>
          <a:lstStyle/>
          <a:p>
            <a:fld id="{DF28FB93-0A08-4E7D-8E63-9EFA29F1E093}" type="slidenum">
              <a:rPr lang="nb-NO" noProof="0" smtClean="0"/>
              <a:pPr/>
              <a:t>32</a:t>
            </a:fld>
            <a:endParaRPr lang="nb-NO" noProof="0"/>
          </a:p>
        </p:txBody>
      </p:sp>
      <p:pic>
        <p:nvPicPr>
          <p:cNvPr id="5" name="Bilde 4">
            <a:extLst>
              <a:ext uri="{FF2B5EF4-FFF2-40B4-BE49-F238E27FC236}">
                <a16:creationId xmlns:a16="http://schemas.microsoft.com/office/drawing/2014/main" id="{8B4C863F-133A-39CA-704C-240EB06F4030}"/>
              </a:ext>
            </a:extLst>
          </p:cNvPr>
          <p:cNvPicPr>
            <a:picLocks noChangeAspect="1"/>
          </p:cNvPicPr>
          <p:nvPr/>
        </p:nvPicPr>
        <p:blipFill>
          <a:blip r:embed="rId3"/>
          <a:stretch>
            <a:fillRect/>
          </a:stretch>
        </p:blipFill>
        <p:spPr>
          <a:xfrm>
            <a:off x="6382444" y="4176335"/>
            <a:ext cx="4323723" cy="1026883"/>
          </a:xfrm>
          <a:prstGeom prst="rect">
            <a:avLst/>
          </a:prstGeom>
        </p:spPr>
      </p:pic>
      <p:pic>
        <p:nvPicPr>
          <p:cNvPr id="7" name="Bilde 6" descr="Et bilde som inneholder Font, tekst, Grafikk, logo&#10;&#10;KI-generert innhold kan være feil.">
            <a:extLst>
              <a:ext uri="{FF2B5EF4-FFF2-40B4-BE49-F238E27FC236}">
                <a16:creationId xmlns:a16="http://schemas.microsoft.com/office/drawing/2014/main" id="{E1262266-46CD-8F19-2575-0F94CF4BADC9}"/>
              </a:ext>
            </a:extLst>
          </p:cNvPr>
          <p:cNvPicPr>
            <a:picLocks noChangeAspect="1"/>
          </p:cNvPicPr>
          <p:nvPr/>
        </p:nvPicPr>
        <p:blipFill>
          <a:blip r:embed="rId4"/>
          <a:stretch>
            <a:fillRect/>
          </a:stretch>
        </p:blipFill>
        <p:spPr>
          <a:xfrm>
            <a:off x="1773932" y="3882476"/>
            <a:ext cx="3456384" cy="1614602"/>
          </a:xfrm>
          <a:prstGeom prst="rect">
            <a:avLst/>
          </a:prstGeom>
        </p:spPr>
      </p:pic>
    </p:spTree>
    <p:extLst>
      <p:ext uri="{BB962C8B-B14F-4D97-AF65-F5344CB8AC3E}">
        <p14:creationId xmlns:p14="http://schemas.microsoft.com/office/powerpoint/2010/main" val="1366783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F8664-99DB-4D59-4CEA-B8B8D96BF19F}"/>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11D86EA8-19EB-3934-D450-F9459DA79A1D}"/>
              </a:ext>
            </a:extLst>
          </p:cNvPr>
          <p:cNvPicPr>
            <a:picLocks noChangeAspect="1"/>
          </p:cNvPicPr>
          <p:nvPr/>
        </p:nvPicPr>
        <p:blipFill>
          <a:blip r:embed="rId2"/>
          <a:srcRect r="817"/>
          <a:stretch/>
        </p:blipFill>
        <p:spPr>
          <a:xfrm>
            <a:off x="0" y="-21288"/>
            <a:ext cx="12188826" cy="6879287"/>
          </a:xfrm>
          <a:prstGeom prst="rect">
            <a:avLst/>
          </a:prstGeom>
        </p:spPr>
      </p:pic>
      <p:sp>
        <p:nvSpPr>
          <p:cNvPr id="2" name="Tittel 1">
            <a:extLst>
              <a:ext uri="{FF2B5EF4-FFF2-40B4-BE49-F238E27FC236}">
                <a16:creationId xmlns:a16="http://schemas.microsoft.com/office/drawing/2014/main" id="{CFF9D284-C700-0B96-E37B-9559E2552633}"/>
              </a:ext>
            </a:extLst>
          </p:cNvPr>
          <p:cNvSpPr>
            <a:spLocks noGrp="1"/>
          </p:cNvSpPr>
          <p:nvPr>
            <p:ph type="title"/>
          </p:nvPr>
        </p:nvSpPr>
        <p:spPr/>
        <p:txBody>
          <a:bodyPr/>
          <a:lstStyle/>
          <a:p>
            <a:r>
              <a:rPr lang="nb-NO" dirty="0"/>
              <a:t>Deltakere fra Selvaag Prosjekt</a:t>
            </a:r>
          </a:p>
        </p:txBody>
      </p:sp>
      <p:sp>
        <p:nvSpPr>
          <p:cNvPr id="3" name="Plassholder for innhold 2">
            <a:extLst>
              <a:ext uri="{FF2B5EF4-FFF2-40B4-BE49-F238E27FC236}">
                <a16:creationId xmlns:a16="http://schemas.microsoft.com/office/drawing/2014/main" id="{8CF80BCC-85A9-A864-A775-7DC408D2C754}"/>
              </a:ext>
            </a:extLst>
          </p:cNvPr>
          <p:cNvSpPr>
            <a:spLocks noGrp="1"/>
          </p:cNvSpPr>
          <p:nvPr>
            <p:ph idx="1"/>
          </p:nvPr>
        </p:nvSpPr>
        <p:spPr>
          <a:xfrm>
            <a:off x="1341884" y="4084599"/>
            <a:ext cx="3528238" cy="1387351"/>
          </a:xfrm>
        </p:spPr>
        <p:txBody>
          <a:bodyPr>
            <a:normAutofit/>
          </a:bodyPr>
          <a:lstStyle/>
          <a:p>
            <a:pPr marL="0" indent="0">
              <a:buNone/>
            </a:pPr>
            <a:r>
              <a:rPr lang="nb-NO" sz="1400" dirty="0"/>
              <a:t>Prosjektleder: Håvard</a:t>
            </a:r>
          </a:p>
        </p:txBody>
      </p:sp>
      <p:sp>
        <p:nvSpPr>
          <p:cNvPr id="4" name="Plassholder for lysbildenummer 3">
            <a:extLst>
              <a:ext uri="{FF2B5EF4-FFF2-40B4-BE49-F238E27FC236}">
                <a16:creationId xmlns:a16="http://schemas.microsoft.com/office/drawing/2014/main" id="{29479A50-1058-E411-4132-0F634C1B2FAB}"/>
              </a:ext>
            </a:extLst>
          </p:cNvPr>
          <p:cNvSpPr>
            <a:spLocks noGrp="1"/>
          </p:cNvSpPr>
          <p:nvPr>
            <p:ph type="sldNum" sz="quarter" idx="12"/>
          </p:nvPr>
        </p:nvSpPr>
        <p:spPr/>
        <p:txBody>
          <a:bodyPr/>
          <a:lstStyle/>
          <a:p>
            <a:fld id="{DF28FB93-0A08-4E7D-8E63-9EFA29F1E093}" type="slidenum">
              <a:rPr lang="nb-NO" smtClean="0"/>
              <a:pPr/>
              <a:t>4</a:t>
            </a:fld>
            <a:endParaRPr lang="nb-NO" dirty="0"/>
          </a:p>
        </p:txBody>
      </p:sp>
      <p:pic>
        <p:nvPicPr>
          <p:cNvPr id="1028" name="Picture 4">
            <a:extLst>
              <a:ext uri="{FF2B5EF4-FFF2-40B4-BE49-F238E27FC236}">
                <a16:creationId xmlns:a16="http://schemas.microsoft.com/office/drawing/2014/main" id="{D4833B9B-8E80-F012-806E-F6BDDCE8B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3892" y="2445444"/>
            <a:ext cx="2299720" cy="15350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CE7C8BF-8772-C75B-130C-8C1AC8E4E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130" y="2444818"/>
            <a:ext cx="2299720" cy="15321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EBF480A-C454-FAC1-5DBD-27173C51FD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5213" y="2441943"/>
            <a:ext cx="2299720" cy="1535063"/>
          </a:xfrm>
          <a:prstGeom prst="rect">
            <a:avLst/>
          </a:prstGeom>
          <a:noFill/>
          <a:extLst>
            <a:ext uri="{909E8E84-426E-40DD-AFC4-6F175D3DCCD1}">
              <a14:hiddenFill xmlns:a14="http://schemas.microsoft.com/office/drawing/2010/main">
                <a:solidFill>
                  <a:srgbClr val="FFFFFF"/>
                </a:solidFill>
              </a14:hiddenFill>
            </a:ext>
          </a:extLst>
        </p:spPr>
      </p:pic>
      <p:sp>
        <p:nvSpPr>
          <p:cNvPr id="6" name="Plassholder for innhold 2">
            <a:extLst>
              <a:ext uri="{FF2B5EF4-FFF2-40B4-BE49-F238E27FC236}">
                <a16:creationId xmlns:a16="http://schemas.microsoft.com/office/drawing/2014/main" id="{B68F1FAF-3D19-F85F-5868-FC63A474EC86}"/>
              </a:ext>
            </a:extLst>
          </p:cNvPr>
          <p:cNvSpPr txBox="1">
            <a:spLocks/>
          </p:cNvSpPr>
          <p:nvPr/>
        </p:nvSpPr>
        <p:spPr>
          <a:xfrm>
            <a:off x="4870122" y="4084599"/>
            <a:ext cx="2448582" cy="1387351"/>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nb-NO" sz="1400" dirty="0"/>
              <a:t>Prosjektingeniør og kontaktperson: Hanne</a:t>
            </a:r>
          </a:p>
        </p:txBody>
      </p:sp>
      <p:sp>
        <p:nvSpPr>
          <p:cNvPr id="7" name="Plassholder for innhold 2">
            <a:extLst>
              <a:ext uri="{FF2B5EF4-FFF2-40B4-BE49-F238E27FC236}">
                <a16:creationId xmlns:a16="http://schemas.microsoft.com/office/drawing/2014/main" id="{6CD67BC2-00A5-3137-977C-9AEF879AE6FD}"/>
              </a:ext>
            </a:extLst>
          </p:cNvPr>
          <p:cNvSpPr txBox="1">
            <a:spLocks/>
          </p:cNvSpPr>
          <p:nvPr/>
        </p:nvSpPr>
        <p:spPr>
          <a:xfrm>
            <a:off x="8398822" y="4084599"/>
            <a:ext cx="3528238" cy="1387351"/>
          </a:xfrm>
          <a:prstGeom prst="rect">
            <a:avLst/>
          </a:prstGeom>
        </p:spPr>
        <p:txBody>
          <a:bodyPr vert="horz" lIns="91440" tIns="45720" rIns="91440" bIns="45720" rtlCol="0">
            <a:normAutofit/>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buFont typeface="Arial" panose="020B0604020202020204" pitchFamily="34" charset="0"/>
              <a:buNone/>
            </a:pPr>
            <a:r>
              <a:rPr lang="nb-NO" sz="1400" dirty="0"/>
              <a:t>Byggeleder: Ronny</a:t>
            </a:r>
          </a:p>
        </p:txBody>
      </p:sp>
    </p:spTree>
    <p:extLst>
      <p:ext uri="{BB962C8B-B14F-4D97-AF65-F5344CB8AC3E}">
        <p14:creationId xmlns:p14="http://schemas.microsoft.com/office/powerpoint/2010/main" val="145677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59BBC-2381-D1A8-36C7-B553727A2813}"/>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CB2D766B-9C7B-1E36-5E06-CEF48B768656}"/>
              </a:ext>
            </a:extLst>
          </p:cNvPr>
          <p:cNvPicPr>
            <a:picLocks noChangeAspect="1"/>
          </p:cNvPicPr>
          <p:nvPr/>
        </p:nvPicPr>
        <p:blipFill>
          <a:blip r:embed="rId2"/>
          <a:srcRect r="817"/>
          <a:stretch/>
        </p:blipFill>
        <p:spPr>
          <a:xfrm>
            <a:off x="0" y="-21288"/>
            <a:ext cx="12188826" cy="6879287"/>
          </a:xfrm>
          <a:prstGeom prst="rect">
            <a:avLst/>
          </a:prstGeom>
        </p:spPr>
      </p:pic>
      <p:sp>
        <p:nvSpPr>
          <p:cNvPr id="2" name="Tittel 1">
            <a:extLst>
              <a:ext uri="{FF2B5EF4-FFF2-40B4-BE49-F238E27FC236}">
                <a16:creationId xmlns:a16="http://schemas.microsoft.com/office/drawing/2014/main" id="{955CF350-06DF-1B03-B835-A17EB1FD6376}"/>
              </a:ext>
            </a:extLst>
          </p:cNvPr>
          <p:cNvSpPr>
            <a:spLocks noGrp="1"/>
          </p:cNvSpPr>
          <p:nvPr>
            <p:ph type="title"/>
          </p:nvPr>
        </p:nvSpPr>
        <p:spPr/>
        <p:txBody>
          <a:bodyPr/>
          <a:lstStyle/>
          <a:p>
            <a:r>
              <a:rPr lang="nb-NO" dirty="0"/>
              <a:t>Mitt Prosjekt</a:t>
            </a:r>
          </a:p>
        </p:txBody>
      </p:sp>
      <p:sp>
        <p:nvSpPr>
          <p:cNvPr id="4" name="Plassholder for lysbildenummer 3">
            <a:extLst>
              <a:ext uri="{FF2B5EF4-FFF2-40B4-BE49-F238E27FC236}">
                <a16:creationId xmlns:a16="http://schemas.microsoft.com/office/drawing/2014/main" id="{FA66880D-226C-5EFB-A63F-444885DC6A1C}"/>
              </a:ext>
            </a:extLst>
          </p:cNvPr>
          <p:cNvSpPr>
            <a:spLocks noGrp="1"/>
          </p:cNvSpPr>
          <p:nvPr>
            <p:ph type="sldNum" sz="quarter" idx="12"/>
          </p:nvPr>
        </p:nvSpPr>
        <p:spPr/>
        <p:txBody>
          <a:bodyPr/>
          <a:lstStyle/>
          <a:p>
            <a:fld id="{DF28FB93-0A08-4E7D-8E63-9EFA29F1E093}" type="slidenum">
              <a:rPr lang="nb-NO" smtClean="0"/>
              <a:pPr/>
              <a:t>5</a:t>
            </a:fld>
            <a:endParaRPr lang="nb-NO" dirty="0"/>
          </a:p>
        </p:txBody>
      </p:sp>
      <p:sp>
        <p:nvSpPr>
          <p:cNvPr id="9" name="Plassholder for innhold 8">
            <a:extLst>
              <a:ext uri="{FF2B5EF4-FFF2-40B4-BE49-F238E27FC236}">
                <a16:creationId xmlns:a16="http://schemas.microsoft.com/office/drawing/2014/main" id="{E4A83EB2-0CCC-1896-9B86-A8C1545C926A}"/>
              </a:ext>
            </a:extLst>
          </p:cNvPr>
          <p:cNvSpPr>
            <a:spLocks noGrp="1"/>
          </p:cNvSpPr>
          <p:nvPr>
            <p:ph idx="1"/>
          </p:nvPr>
        </p:nvSpPr>
        <p:spPr>
          <a:xfrm>
            <a:off x="837982" y="1988840"/>
            <a:ext cx="4536350" cy="4188123"/>
          </a:xfrm>
        </p:spPr>
        <p:txBody>
          <a:bodyPr>
            <a:normAutofit/>
          </a:bodyPr>
          <a:lstStyle/>
          <a:p>
            <a:pPr marL="0" indent="0">
              <a:buNone/>
            </a:pPr>
            <a:r>
              <a:rPr lang="nb-NO" sz="2000" dirty="0"/>
              <a:t>Prosjekthjemmeside: </a:t>
            </a:r>
            <a:r>
              <a:rPr lang="nb-NO" sz="2000" dirty="0">
                <a:solidFill>
                  <a:srgbClr val="E0593C"/>
                </a:solidFill>
              </a:rPr>
              <a:t>selvaagprosjekt.no/ole-vigs-gate</a:t>
            </a:r>
          </a:p>
        </p:txBody>
      </p:sp>
      <p:pic>
        <p:nvPicPr>
          <p:cNvPr id="11" name="Bilde 10">
            <a:extLst>
              <a:ext uri="{FF2B5EF4-FFF2-40B4-BE49-F238E27FC236}">
                <a16:creationId xmlns:a16="http://schemas.microsoft.com/office/drawing/2014/main" id="{AEB7F5D0-5AB8-D1D4-D79F-3BF1FC3CE64A}"/>
              </a:ext>
            </a:extLst>
          </p:cNvPr>
          <p:cNvPicPr>
            <a:picLocks noChangeAspect="1"/>
          </p:cNvPicPr>
          <p:nvPr/>
        </p:nvPicPr>
        <p:blipFill>
          <a:blip r:embed="rId3"/>
          <a:stretch>
            <a:fillRect/>
          </a:stretch>
        </p:blipFill>
        <p:spPr>
          <a:xfrm>
            <a:off x="5230316" y="1064031"/>
            <a:ext cx="6635247" cy="5181403"/>
          </a:xfrm>
          <a:prstGeom prst="rect">
            <a:avLst/>
          </a:prstGeom>
        </p:spPr>
      </p:pic>
      <p:sp>
        <p:nvSpPr>
          <p:cNvPr id="42" name="Pil: bøyd oppover 41">
            <a:extLst>
              <a:ext uri="{FF2B5EF4-FFF2-40B4-BE49-F238E27FC236}">
                <a16:creationId xmlns:a16="http://schemas.microsoft.com/office/drawing/2014/main" id="{948194DD-0F31-1A22-F832-7A223A23D564}"/>
              </a:ext>
            </a:extLst>
          </p:cNvPr>
          <p:cNvSpPr/>
          <p:nvPr/>
        </p:nvSpPr>
        <p:spPr>
          <a:xfrm rot="5400000">
            <a:off x="3183921" y="3918310"/>
            <a:ext cx="3660602" cy="521742"/>
          </a:xfrm>
          <a:prstGeom prst="curvedUp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b-NO">
              <a:solidFill>
                <a:schemeClr val="tx1"/>
              </a:solidFill>
            </a:endParaRPr>
          </a:p>
        </p:txBody>
      </p:sp>
    </p:spTree>
    <p:extLst>
      <p:ext uri="{BB962C8B-B14F-4D97-AF65-F5344CB8AC3E}">
        <p14:creationId xmlns:p14="http://schemas.microsoft.com/office/powerpoint/2010/main" val="174592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D6EA6-8EB8-55B7-7D57-EC8B3CE8EDFC}"/>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6A5077CF-4BE8-C2F5-AD59-914F520C1FB6}"/>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7D3BBA2D-A0B1-1FD1-AC9A-F7C19BC4423C}"/>
              </a:ext>
            </a:extLst>
          </p:cNvPr>
          <p:cNvSpPr>
            <a:spLocks noGrp="1"/>
          </p:cNvSpPr>
          <p:nvPr>
            <p:ph type="sldNum" sz="quarter" idx="12"/>
          </p:nvPr>
        </p:nvSpPr>
        <p:spPr/>
        <p:txBody>
          <a:bodyPr/>
          <a:lstStyle/>
          <a:p>
            <a:fld id="{DF28FB93-0A08-4E7D-8E63-9EFA29F1E093}" type="slidenum">
              <a:rPr lang="nb-NO" smtClean="0"/>
              <a:pPr/>
              <a:t>6</a:t>
            </a:fld>
            <a:endParaRPr lang="nb-NO" dirty="0"/>
          </a:p>
        </p:txBody>
      </p:sp>
      <p:sp>
        <p:nvSpPr>
          <p:cNvPr id="10" name="Tittel 2">
            <a:extLst>
              <a:ext uri="{FF2B5EF4-FFF2-40B4-BE49-F238E27FC236}">
                <a16:creationId xmlns:a16="http://schemas.microsoft.com/office/drawing/2014/main" id="{1A4B7F8B-2FA6-C677-AF08-5D4D1175F9F7}"/>
              </a:ext>
            </a:extLst>
          </p:cNvPr>
          <p:cNvSpPr>
            <a:spLocks noGrp="1"/>
          </p:cNvSpPr>
          <p:nvPr>
            <p:ph type="title"/>
          </p:nvPr>
        </p:nvSpPr>
        <p:spPr>
          <a:xfrm>
            <a:off x="645909" y="439433"/>
            <a:ext cx="8325472" cy="1045352"/>
          </a:xfrm>
        </p:spPr>
        <p:txBody>
          <a:bodyPr rtlCol="0" anchor="ctr">
            <a:normAutofit/>
          </a:bodyPr>
          <a:lstStyle/>
          <a:p>
            <a:pPr rtl="0"/>
            <a:r>
              <a:rPr lang="nb-NO" sz="4400" b="1" dirty="0">
                <a:latin typeface="+mn-lt"/>
              </a:rPr>
              <a:t>Agenda</a:t>
            </a:r>
            <a:r>
              <a:rPr lang="nb-NO" sz="5100" b="1" dirty="0">
                <a:latin typeface="+mn-lt"/>
              </a:rPr>
              <a:t>:</a:t>
            </a:r>
          </a:p>
        </p:txBody>
      </p:sp>
      <p:sp>
        <p:nvSpPr>
          <p:cNvPr id="11" name="Plassholder for innhold 1">
            <a:extLst>
              <a:ext uri="{FF2B5EF4-FFF2-40B4-BE49-F238E27FC236}">
                <a16:creationId xmlns:a16="http://schemas.microsoft.com/office/drawing/2014/main" id="{A48DDBE6-7732-4E98-DDA8-0D7A22FB5850}"/>
              </a:ext>
            </a:extLst>
          </p:cNvPr>
          <p:cNvSpPr>
            <a:spLocks noGrp="1"/>
          </p:cNvSpPr>
          <p:nvPr>
            <p:ph idx="1"/>
          </p:nvPr>
        </p:nvSpPr>
        <p:spPr>
          <a:xfrm>
            <a:off x="714756" y="1340768"/>
            <a:ext cx="10546057" cy="4975517"/>
          </a:xfrm>
        </p:spPr>
        <p:txBody>
          <a:bodyPr rtlCol="0" anchor="ctr">
            <a:normAutofit fontScale="70000" lnSpcReduction="20000"/>
          </a:bodyPr>
          <a:lstStyle/>
          <a:p>
            <a:pPr marL="571500" indent="-228600">
              <a:lnSpc>
                <a:spcPct val="90000"/>
              </a:lnSpc>
              <a:spcAft>
                <a:spcPts val="600"/>
              </a:spcAft>
              <a:buFont typeface="Arial" panose="020B0604020202020204" pitchFamily="34" charset="0"/>
              <a:buChar char="•"/>
            </a:pPr>
            <a:r>
              <a:rPr lang="en-US" sz="2400" dirty="0"/>
              <a:t>TORE ORVEI AS - HVEM ER VI?</a:t>
            </a:r>
          </a:p>
          <a:p>
            <a:pPr marL="571500" indent="-228600">
              <a:lnSpc>
                <a:spcPct val="90000"/>
              </a:lnSpc>
              <a:spcAft>
                <a:spcPts val="600"/>
              </a:spcAft>
              <a:buFont typeface="Arial" panose="020B0604020202020204" pitchFamily="34" charset="0"/>
              <a:buChar char="•"/>
            </a:pPr>
            <a:r>
              <a:rPr lang="en-US" sz="2400" dirty="0"/>
              <a:t>ORGANISASJONSOVERSIKT </a:t>
            </a:r>
          </a:p>
          <a:p>
            <a:pPr marL="571500" indent="-228600">
              <a:lnSpc>
                <a:spcPct val="90000"/>
              </a:lnSpc>
              <a:spcAft>
                <a:spcPts val="600"/>
              </a:spcAft>
              <a:buFont typeface="Arial" panose="020B0604020202020204" pitchFamily="34" charset="0"/>
              <a:buChar char="•"/>
            </a:pPr>
            <a:r>
              <a:rPr lang="en-US" sz="2400" dirty="0"/>
              <a:t>FREMDRIFTSPLAN MED VIKTIGE DATOER</a:t>
            </a:r>
          </a:p>
          <a:p>
            <a:pPr marL="571500" indent="-228600">
              <a:lnSpc>
                <a:spcPct val="90000"/>
              </a:lnSpc>
              <a:spcAft>
                <a:spcPts val="600"/>
              </a:spcAft>
              <a:buFont typeface="Arial" panose="020B0604020202020204" pitchFamily="34" charset="0"/>
              <a:buChar char="•"/>
            </a:pPr>
            <a:r>
              <a:rPr lang="en-US" sz="2400" dirty="0"/>
              <a:t>BYGGETID</a:t>
            </a:r>
          </a:p>
          <a:p>
            <a:pPr marL="571500" indent="-228600">
              <a:lnSpc>
                <a:spcPct val="90000"/>
              </a:lnSpc>
              <a:spcAft>
                <a:spcPts val="600"/>
              </a:spcAft>
              <a:buFont typeface="Arial" panose="020B0604020202020204" pitchFamily="34" charset="0"/>
              <a:buChar char="•"/>
            </a:pPr>
            <a:r>
              <a:rPr lang="en-US" sz="2400" dirty="0"/>
              <a:t>PROVISORIER</a:t>
            </a:r>
          </a:p>
          <a:p>
            <a:pPr marL="571500" indent="-228600">
              <a:lnSpc>
                <a:spcPct val="90000"/>
              </a:lnSpc>
              <a:spcAft>
                <a:spcPts val="600"/>
              </a:spcAft>
              <a:buFont typeface="Arial" panose="020B0604020202020204" pitchFamily="34" charset="0"/>
              <a:buChar char="•"/>
            </a:pPr>
            <a:r>
              <a:rPr lang="en-US" sz="2400" dirty="0"/>
              <a:t>FØRBEFARINGER OG BESTILLINGSMØTE</a:t>
            </a:r>
          </a:p>
          <a:p>
            <a:pPr marL="571500" indent="-228600">
              <a:lnSpc>
                <a:spcPct val="90000"/>
              </a:lnSpc>
              <a:spcAft>
                <a:spcPts val="600"/>
              </a:spcAft>
              <a:buFont typeface="Arial" panose="020B0604020202020204" pitchFamily="34" charset="0"/>
              <a:buChar char="•"/>
            </a:pPr>
            <a:r>
              <a:rPr lang="en-US" sz="2400" dirty="0"/>
              <a:t>FORBEREDENDE ARBEID OG TILDEKKING</a:t>
            </a:r>
          </a:p>
          <a:p>
            <a:pPr marL="571500" indent="-228600">
              <a:lnSpc>
                <a:spcPct val="90000"/>
              </a:lnSpc>
              <a:spcAft>
                <a:spcPts val="600"/>
              </a:spcAft>
              <a:buFont typeface="Arial" panose="020B0604020202020204" pitchFamily="34" charset="0"/>
              <a:buChar char="•"/>
            </a:pPr>
            <a:r>
              <a:rPr lang="en-US" sz="2400" dirty="0"/>
              <a:t>SIKKERHET OG LÅSERUTINER</a:t>
            </a:r>
          </a:p>
          <a:p>
            <a:pPr marL="571500" indent="-228600">
              <a:lnSpc>
                <a:spcPct val="90000"/>
              </a:lnSpc>
              <a:spcAft>
                <a:spcPts val="600"/>
              </a:spcAft>
              <a:buFont typeface="Arial" panose="020B0604020202020204" pitchFamily="34" charset="0"/>
              <a:buChar char="•"/>
            </a:pPr>
            <a:r>
              <a:rPr lang="en-US" sz="2400" dirty="0"/>
              <a:t>STØY, RENHOLD OG BYGGVASK</a:t>
            </a:r>
          </a:p>
          <a:p>
            <a:pPr marL="571500" indent="-228600">
              <a:lnSpc>
                <a:spcPct val="90000"/>
              </a:lnSpc>
              <a:spcAft>
                <a:spcPts val="600"/>
              </a:spcAft>
              <a:buFont typeface="Arial" panose="020B0604020202020204" pitchFamily="34" charset="0"/>
              <a:buChar char="•"/>
            </a:pPr>
            <a:r>
              <a:rPr lang="en-US" sz="2400" dirty="0"/>
              <a:t>GRUNNPAKKEN I PROSJEKTET</a:t>
            </a:r>
          </a:p>
          <a:p>
            <a:pPr marL="571500" indent="-228600">
              <a:lnSpc>
                <a:spcPct val="90000"/>
              </a:lnSpc>
              <a:spcAft>
                <a:spcPts val="600"/>
              </a:spcAft>
              <a:buFont typeface="Arial" panose="020B0604020202020204" pitchFamily="34" charset="0"/>
              <a:buChar char="•"/>
            </a:pPr>
            <a:r>
              <a:rPr lang="en-US" sz="2400" dirty="0"/>
              <a:t>TILVALG I PROSJEKTET</a:t>
            </a:r>
          </a:p>
          <a:p>
            <a:pPr marL="571500" indent="-228600">
              <a:lnSpc>
                <a:spcPct val="90000"/>
              </a:lnSpc>
              <a:spcAft>
                <a:spcPts val="600"/>
              </a:spcAft>
              <a:buFont typeface="Arial" panose="020B0604020202020204" pitchFamily="34" charset="0"/>
              <a:buChar char="•"/>
            </a:pPr>
            <a:r>
              <a:rPr lang="en-US" sz="2400" dirty="0"/>
              <a:t>ANDRE OPPLYSNINGER</a:t>
            </a:r>
          </a:p>
          <a:p>
            <a:pPr marL="571500" indent="-228600">
              <a:lnSpc>
                <a:spcPct val="90000"/>
              </a:lnSpc>
              <a:spcAft>
                <a:spcPts val="600"/>
              </a:spcAft>
              <a:buFont typeface="Arial" panose="020B0604020202020204" pitchFamily="34" charset="0"/>
              <a:buChar char="•"/>
            </a:pPr>
            <a:r>
              <a:rPr lang="en-US" sz="2400" dirty="0"/>
              <a:t>SPØRSMÅL - AVSLUTNING</a:t>
            </a:r>
          </a:p>
        </p:txBody>
      </p:sp>
      <p:pic>
        <p:nvPicPr>
          <p:cNvPr id="12" name="Bilde 11">
            <a:extLst>
              <a:ext uri="{FF2B5EF4-FFF2-40B4-BE49-F238E27FC236}">
                <a16:creationId xmlns:a16="http://schemas.microsoft.com/office/drawing/2014/main" id="{293E3A37-3F5F-59B7-3C70-0523876AF999}"/>
              </a:ext>
            </a:extLst>
          </p:cNvPr>
          <p:cNvPicPr>
            <a:picLocks noChangeAspect="1"/>
          </p:cNvPicPr>
          <p:nvPr/>
        </p:nvPicPr>
        <p:blipFill>
          <a:blip r:embed="rId3"/>
          <a:stretch>
            <a:fillRect/>
          </a:stretch>
        </p:blipFill>
        <p:spPr>
          <a:xfrm>
            <a:off x="7030517" y="1250778"/>
            <a:ext cx="4346672" cy="4298906"/>
          </a:xfrm>
          <a:prstGeom prst="rect">
            <a:avLst/>
          </a:prstGeom>
        </p:spPr>
      </p:pic>
      <p:pic>
        <p:nvPicPr>
          <p:cNvPr id="13" name="Bilde 12">
            <a:extLst>
              <a:ext uri="{FF2B5EF4-FFF2-40B4-BE49-F238E27FC236}">
                <a16:creationId xmlns:a16="http://schemas.microsoft.com/office/drawing/2014/main" id="{77E98E23-71DF-0B39-4477-FFC150CA0695}"/>
              </a:ext>
            </a:extLst>
          </p:cNvPr>
          <p:cNvPicPr>
            <a:picLocks noChangeAspect="1"/>
          </p:cNvPicPr>
          <p:nvPr/>
        </p:nvPicPr>
        <p:blipFill>
          <a:blip r:embed="rId4"/>
          <a:stretch>
            <a:fillRect/>
          </a:stretch>
        </p:blipFill>
        <p:spPr>
          <a:xfrm>
            <a:off x="9470592" y="5802844"/>
            <a:ext cx="2161859" cy="513441"/>
          </a:xfrm>
          <a:prstGeom prst="rect">
            <a:avLst/>
          </a:prstGeom>
        </p:spPr>
      </p:pic>
    </p:spTree>
    <p:extLst>
      <p:ext uri="{BB962C8B-B14F-4D97-AF65-F5344CB8AC3E}">
        <p14:creationId xmlns:p14="http://schemas.microsoft.com/office/powerpoint/2010/main" val="2785216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71FCC-5915-F57F-F4DC-AE8C7C737A43}"/>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0318399A-79CF-4FAC-3247-71C04F9E62BC}"/>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84E702C8-B2DF-761A-FB77-E1E509D7809D}"/>
              </a:ext>
            </a:extLst>
          </p:cNvPr>
          <p:cNvSpPr>
            <a:spLocks noGrp="1"/>
          </p:cNvSpPr>
          <p:nvPr>
            <p:ph type="sldNum" sz="quarter" idx="12"/>
          </p:nvPr>
        </p:nvSpPr>
        <p:spPr/>
        <p:txBody>
          <a:bodyPr/>
          <a:lstStyle/>
          <a:p>
            <a:fld id="{DF28FB93-0A08-4E7D-8E63-9EFA29F1E093}" type="slidenum">
              <a:rPr lang="nb-NO" smtClean="0"/>
              <a:pPr/>
              <a:t>7</a:t>
            </a:fld>
            <a:endParaRPr lang="nb-NO" dirty="0"/>
          </a:p>
        </p:txBody>
      </p:sp>
      <p:sp>
        <p:nvSpPr>
          <p:cNvPr id="2" name="Tittel 2">
            <a:extLst>
              <a:ext uri="{FF2B5EF4-FFF2-40B4-BE49-F238E27FC236}">
                <a16:creationId xmlns:a16="http://schemas.microsoft.com/office/drawing/2014/main" id="{706A011F-CE02-06B9-23B0-B290C36BA2ED}"/>
              </a:ext>
            </a:extLst>
          </p:cNvPr>
          <p:cNvSpPr>
            <a:spLocks noGrp="1"/>
          </p:cNvSpPr>
          <p:nvPr>
            <p:ph type="title"/>
          </p:nvPr>
        </p:nvSpPr>
        <p:spPr>
          <a:xfrm>
            <a:off x="1197868" y="379010"/>
            <a:ext cx="8325472" cy="1045352"/>
          </a:xfrm>
        </p:spPr>
        <p:txBody>
          <a:bodyPr rtlCol="0" anchor="ctr">
            <a:normAutofit/>
          </a:bodyPr>
          <a:lstStyle/>
          <a:p>
            <a:pPr rtl="0"/>
            <a:r>
              <a:rPr lang="nb-NO" sz="5100" b="1" dirty="0">
                <a:latin typeface="+mn-lt"/>
              </a:rPr>
              <a:t>                                </a:t>
            </a:r>
            <a:r>
              <a:rPr lang="nb-NO" sz="5100" b="1" dirty="0">
                <a:solidFill>
                  <a:schemeClr val="tx2">
                    <a:lumMod val="90000"/>
                    <a:lumOff val="10000"/>
                  </a:schemeClr>
                </a:solidFill>
                <a:latin typeface="+mn-lt"/>
              </a:rPr>
              <a:t>– hvem er vi?</a:t>
            </a:r>
          </a:p>
        </p:txBody>
      </p:sp>
      <p:sp>
        <p:nvSpPr>
          <p:cNvPr id="3" name="Plassholder for innhold 1">
            <a:extLst>
              <a:ext uri="{FF2B5EF4-FFF2-40B4-BE49-F238E27FC236}">
                <a16:creationId xmlns:a16="http://schemas.microsoft.com/office/drawing/2014/main" id="{93455BB1-0034-E56C-F9D6-7AE4B8A71086}"/>
              </a:ext>
            </a:extLst>
          </p:cNvPr>
          <p:cNvSpPr>
            <a:spLocks noGrp="1"/>
          </p:cNvSpPr>
          <p:nvPr>
            <p:ph idx="1"/>
          </p:nvPr>
        </p:nvSpPr>
        <p:spPr>
          <a:xfrm>
            <a:off x="714756" y="1591893"/>
            <a:ext cx="10546057" cy="4429395"/>
          </a:xfrm>
        </p:spPr>
        <p:txBody>
          <a:bodyPr rtlCol="0" anchor="ctr">
            <a:noAutofit/>
          </a:bodyPr>
          <a:lstStyle/>
          <a:p>
            <a:pPr rtl="0"/>
            <a:r>
              <a:rPr lang="nb-NO" sz="1900" dirty="0"/>
              <a:t>Tore </a:t>
            </a:r>
            <a:r>
              <a:rPr lang="nb-NO" sz="1900" dirty="0" err="1"/>
              <a:t>Orvei</a:t>
            </a:r>
            <a:r>
              <a:rPr lang="nb-NO" sz="1900" dirty="0"/>
              <a:t> AS ble etablert i 1986 av Tore </a:t>
            </a:r>
            <a:r>
              <a:rPr lang="nb-NO" sz="1900" dirty="0" err="1"/>
              <a:t>Orvei</a:t>
            </a:r>
            <a:r>
              <a:rPr lang="nb-NO" sz="1900" dirty="0"/>
              <a:t>. </a:t>
            </a:r>
          </a:p>
          <a:p>
            <a:pPr rtl="0"/>
            <a:r>
              <a:rPr lang="nb-NO" sz="1900" dirty="0"/>
              <a:t>Vi holder til i Ryensvingen 15 i Oslo</a:t>
            </a:r>
          </a:p>
          <a:p>
            <a:pPr rtl="0"/>
            <a:r>
              <a:rPr lang="nb-NO" sz="1900" dirty="0"/>
              <a:t>Daglig leder er Tor Egil </a:t>
            </a:r>
            <a:r>
              <a:rPr lang="nb-NO" sz="1900" dirty="0" err="1"/>
              <a:t>Orvei</a:t>
            </a:r>
            <a:r>
              <a:rPr lang="nb-NO" sz="1900" dirty="0"/>
              <a:t>, 54 år og har 39 år i bedriften. </a:t>
            </a:r>
          </a:p>
          <a:p>
            <a:pPr rtl="0"/>
            <a:r>
              <a:rPr lang="nb-NO" sz="1900" dirty="0"/>
              <a:t>Vi er i dag 22 </a:t>
            </a:r>
            <a:r>
              <a:rPr lang="nb-NO" sz="1900" dirty="0" err="1"/>
              <a:t>stk</a:t>
            </a:r>
            <a:r>
              <a:rPr lang="nb-NO" sz="1900" dirty="0"/>
              <a:t> ansatte hvorav 17 </a:t>
            </a:r>
            <a:r>
              <a:rPr lang="nb-NO" sz="1900" dirty="0" err="1"/>
              <a:t>stk</a:t>
            </a:r>
            <a:r>
              <a:rPr lang="nb-NO" sz="1900" dirty="0"/>
              <a:t> jobber ute og bedriften har i dag 5 </a:t>
            </a:r>
            <a:r>
              <a:rPr lang="nb-NO" sz="1900" dirty="0" err="1"/>
              <a:t>stk</a:t>
            </a:r>
            <a:r>
              <a:rPr lang="nb-NO" sz="1900" dirty="0"/>
              <a:t> rørleggermestere. </a:t>
            </a:r>
          </a:p>
          <a:p>
            <a:pPr rtl="0"/>
            <a:r>
              <a:rPr lang="nb-NO" sz="1900" dirty="0"/>
              <a:t>Vi har jobbet med rør og våtromsprosjekter siden midten av 90 tallet, men påtar oss også alle mulige VVS prosjekter og serviceoppdrag. </a:t>
            </a:r>
          </a:p>
          <a:p>
            <a:pPr rtl="0"/>
            <a:r>
              <a:rPr lang="nb-NO" sz="1900" dirty="0"/>
              <a:t>Våtromsprosjekter og renovering av enkeltstående baderom har vært og er et viktig satsningsområde for bedriften og vi velger å tro at den store pågangen er på grunn av de gode referansene vi har opparbeidet oss gjennom tidene. </a:t>
            </a:r>
          </a:p>
          <a:p>
            <a:pPr rtl="0"/>
            <a:r>
              <a:rPr lang="nb-NO" sz="1900" dirty="0"/>
              <a:t>Vi har samarbeidet i mange år med de samme underentreprenørene, og alle på byggeplassen kjenner hverandre og rutinene godt. </a:t>
            </a:r>
          </a:p>
          <a:p>
            <a:pPr rtl="0"/>
            <a:r>
              <a:rPr lang="nb-NO" sz="1900" dirty="0"/>
              <a:t>Tidligere samarbeid med Selvaag Prosjekt AS har vært bra og vi trives godt med å jobbe med seriøse samarbeidspartnere. </a:t>
            </a:r>
          </a:p>
          <a:p>
            <a:pPr rtl="0"/>
            <a:r>
              <a:rPr lang="nb-NO" sz="1900" dirty="0"/>
              <a:t>Vi har kunden i fokus og kan love dere bred erfaring og god kvalitet på arbeidene levert av oss.</a:t>
            </a:r>
          </a:p>
        </p:txBody>
      </p:sp>
      <p:pic>
        <p:nvPicPr>
          <p:cNvPr id="6" name="Bilde 5">
            <a:extLst>
              <a:ext uri="{FF2B5EF4-FFF2-40B4-BE49-F238E27FC236}">
                <a16:creationId xmlns:a16="http://schemas.microsoft.com/office/drawing/2014/main" id="{1B32FABA-9AD0-EE2B-76BD-7AA45F034592}"/>
              </a:ext>
            </a:extLst>
          </p:cNvPr>
          <p:cNvPicPr>
            <a:picLocks noChangeAspect="1"/>
          </p:cNvPicPr>
          <p:nvPr/>
        </p:nvPicPr>
        <p:blipFill>
          <a:blip r:embed="rId3"/>
          <a:stretch>
            <a:fillRect/>
          </a:stretch>
        </p:blipFill>
        <p:spPr>
          <a:xfrm>
            <a:off x="714755" y="107108"/>
            <a:ext cx="4401489" cy="1045352"/>
          </a:xfrm>
          <a:prstGeom prst="rect">
            <a:avLst/>
          </a:prstGeom>
        </p:spPr>
      </p:pic>
    </p:spTree>
    <p:extLst>
      <p:ext uri="{BB962C8B-B14F-4D97-AF65-F5344CB8AC3E}">
        <p14:creationId xmlns:p14="http://schemas.microsoft.com/office/powerpoint/2010/main" val="3873670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10D35-CE13-EA61-9764-20AFF7649FF7}"/>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09C3B0BA-83A8-0F48-C34F-3CF70D70E739}"/>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2410BE9E-1F61-847C-A37A-4A9050BA168A}"/>
              </a:ext>
            </a:extLst>
          </p:cNvPr>
          <p:cNvSpPr>
            <a:spLocks noGrp="1"/>
          </p:cNvSpPr>
          <p:nvPr>
            <p:ph type="sldNum" sz="quarter" idx="12"/>
          </p:nvPr>
        </p:nvSpPr>
        <p:spPr/>
        <p:txBody>
          <a:bodyPr/>
          <a:lstStyle/>
          <a:p>
            <a:fld id="{DF28FB93-0A08-4E7D-8E63-9EFA29F1E093}" type="slidenum">
              <a:rPr lang="nb-NO" smtClean="0"/>
              <a:pPr/>
              <a:t>8</a:t>
            </a:fld>
            <a:endParaRPr lang="nb-NO" dirty="0"/>
          </a:p>
        </p:txBody>
      </p:sp>
      <p:sp>
        <p:nvSpPr>
          <p:cNvPr id="2" name="Tittel 2">
            <a:extLst>
              <a:ext uri="{FF2B5EF4-FFF2-40B4-BE49-F238E27FC236}">
                <a16:creationId xmlns:a16="http://schemas.microsoft.com/office/drawing/2014/main" id="{F7969124-4BF6-6A7E-5FDE-DEF8168C97E6}"/>
              </a:ext>
            </a:extLst>
          </p:cNvPr>
          <p:cNvSpPr>
            <a:spLocks noGrp="1"/>
          </p:cNvSpPr>
          <p:nvPr>
            <p:ph type="title"/>
          </p:nvPr>
        </p:nvSpPr>
        <p:spPr>
          <a:xfrm>
            <a:off x="648224" y="631132"/>
            <a:ext cx="9546048" cy="1069676"/>
          </a:xfrm>
        </p:spPr>
        <p:txBody>
          <a:bodyPr vert="horz" lIns="91440" tIns="45720" rIns="91440" bIns="45720" rtlCol="0" anchor="ctr">
            <a:normAutofit/>
          </a:bodyPr>
          <a:lstStyle/>
          <a:p>
            <a:pPr defTabSz="914400"/>
            <a:r>
              <a:rPr lang="nb-NO" sz="4400" b="1" kern="1200" noProof="0" dirty="0">
                <a:solidFill>
                  <a:schemeClr val="tx1"/>
                </a:solidFill>
                <a:latin typeface="+mj-lt"/>
                <a:ea typeface="+mj-ea"/>
                <a:cs typeface="+mj-cs"/>
              </a:rPr>
              <a:t>Organisasjons oversikt i prosjektet</a:t>
            </a:r>
            <a:r>
              <a:rPr lang="en-US" sz="4400" b="1" kern="1200" dirty="0">
                <a:solidFill>
                  <a:schemeClr val="tx1"/>
                </a:solidFill>
                <a:latin typeface="+mj-lt"/>
                <a:ea typeface="+mj-ea"/>
                <a:cs typeface="+mj-cs"/>
              </a:rPr>
              <a:t> </a:t>
            </a:r>
          </a:p>
        </p:txBody>
      </p:sp>
      <p:sp>
        <p:nvSpPr>
          <p:cNvPr id="3" name="TekstSylinder 2">
            <a:extLst>
              <a:ext uri="{FF2B5EF4-FFF2-40B4-BE49-F238E27FC236}">
                <a16:creationId xmlns:a16="http://schemas.microsoft.com/office/drawing/2014/main" id="{0280FE45-F7F2-CCFC-2CBD-443FD6BDE902}"/>
              </a:ext>
            </a:extLst>
          </p:cNvPr>
          <p:cNvSpPr txBox="1"/>
          <p:nvPr/>
        </p:nvSpPr>
        <p:spPr>
          <a:xfrm>
            <a:off x="648224" y="1556792"/>
            <a:ext cx="10612589" cy="4896544"/>
          </a:xfrm>
          <a:prstGeom prst="rect">
            <a:avLst/>
          </a:prstGeom>
        </p:spPr>
        <p:txBody>
          <a:bodyPr vert="horz" lIns="91440" tIns="45720" rIns="91440" bIns="45720" rtlCol="0" anchor="ctr">
            <a:noAutofit/>
          </a:bodyPr>
          <a:lstStyle/>
          <a:p>
            <a:pPr marL="342900" lvl="0" indent="-342900">
              <a:spcAft>
                <a:spcPts val="600"/>
              </a:spcAft>
              <a:buFont typeface="Arial" panose="020B0604020202020204" pitchFamily="34" charset="0"/>
              <a:buChar char="•"/>
              <a:tabLst>
                <a:tab pos="457200" algn="l"/>
              </a:tabLst>
            </a:pPr>
            <a:r>
              <a:rPr lang="nb-NO" sz="2000" b="1" dirty="0">
                <a:ea typeface="Calibri" panose="020F0502020204030204" pitchFamily="34" charset="0"/>
                <a:cs typeface="Times New Roman" panose="02020603050405020304" pitchFamily="18" charset="0"/>
              </a:rPr>
              <a:t>Byggherre</a:t>
            </a:r>
            <a:r>
              <a:rPr lang="nb-NO" sz="2000" dirty="0">
                <a:ea typeface="Calibri" panose="020F0502020204030204" pitchFamily="34" charset="0"/>
                <a:cs typeface="Times New Roman" panose="02020603050405020304" pitchFamily="18" charset="0"/>
              </a:rPr>
              <a:t> – Sameiet Ole Vigs gate 8, ved styret.</a:t>
            </a:r>
          </a:p>
          <a:p>
            <a:pPr marL="342900" lvl="0" indent="-342900">
              <a:spcAft>
                <a:spcPts val="600"/>
              </a:spcAft>
              <a:buFont typeface="Arial" panose="020B0604020202020204" pitchFamily="34" charset="0"/>
              <a:buChar char="•"/>
              <a:tabLst>
                <a:tab pos="457200" algn="l"/>
              </a:tabLst>
            </a:pPr>
            <a:r>
              <a:rPr lang="nb-NO" sz="2000" b="1" dirty="0">
                <a:ea typeface="Calibri" panose="020F0502020204030204" pitchFamily="34" charset="0"/>
                <a:cs typeface="Times New Roman" panose="02020603050405020304" pitchFamily="18" charset="0"/>
              </a:rPr>
              <a:t>Totalentreprenør, </a:t>
            </a:r>
            <a:r>
              <a:rPr lang="nb-NO" sz="2000" b="1" dirty="0" err="1">
                <a:ea typeface="Calibri" panose="020F0502020204030204" pitchFamily="34" charset="0"/>
                <a:cs typeface="Times New Roman" panose="02020603050405020304" pitchFamily="18" charset="0"/>
              </a:rPr>
              <a:t>hovedbedrift</a:t>
            </a:r>
            <a:r>
              <a:rPr lang="nb-NO" sz="2000" b="1" dirty="0">
                <a:ea typeface="Calibri" panose="020F0502020204030204" pitchFamily="34" charset="0"/>
                <a:cs typeface="Times New Roman" panose="02020603050405020304" pitchFamily="18" charset="0"/>
              </a:rPr>
              <a:t>, </a:t>
            </a:r>
            <a:r>
              <a:rPr lang="nb-NO" sz="2000" dirty="0">
                <a:ea typeface="Calibri" panose="020F0502020204030204" pitchFamily="34" charset="0"/>
                <a:cs typeface="Times New Roman" panose="02020603050405020304" pitchFamily="18" charset="0"/>
              </a:rPr>
              <a:t>Selvaag Prosjekt</a:t>
            </a:r>
          </a:p>
          <a:p>
            <a:pPr marL="742950" lvl="1" indent="-285750">
              <a:spcAft>
                <a:spcPts val="600"/>
              </a:spcAft>
              <a:buFont typeface="Arial" panose="020B0604020202020204" pitchFamily="34" charset="0"/>
              <a:buChar char="•"/>
              <a:tabLst>
                <a:tab pos="914400" algn="l"/>
              </a:tabLst>
            </a:pPr>
            <a:r>
              <a:rPr lang="nb-NO" sz="2000" dirty="0">
                <a:ea typeface="Calibri" panose="020F0502020204030204" pitchFamily="34" charset="0"/>
                <a:cs typeface="Times New Roman" panose="02020603050405020304" pitchFamily="18" charset="0"/>
              </a:rPr>
              <a:t>Prosjektleder Håvard Myklebust</a:t>
            </a:r>
          </a:p>
          <a:p>
            <a:pPr marL="742950" lvl="1" indent="-285750">
              <a:spcAft>
                <a:spcPts val="600"/>
              </a:spcAft>
              <a:buFont typeface="Arial" panose="020B0604020202020204" pitchFamily="34" charset="0"/>
              <a:buChar char="•"/>
              <a:tabLst>
                <a:tab pos="914400" algn="l"/>
              </a:tabLst>
            </a:pPr>
            <a:r>
              <a:rPr lang="nb-NO" sz="2000" dirty="0">
                <a:ea typeface="Calibri" panose="020F0502020204030204" pitchFamily="34" charset="0"/>
                <a:cs typeface="Times New Roman" panose="02020603050405020304" pitchFamily="18" charset="0"/>
              </a:rPr>
              <a:t>Prosjektingeniør Hanne Leiknes</a:t>
            </a:r>
          </a:p>
          <a:p>
            <a:pPr marL="742950" lvl="1" indent="-285750">
              <a:spcAft>
                <a:spcPts val="600"/>
              </a:spcAft>
              <a:buFont typeface="Arial" panose="020B0604020202020204" pitchFamily="34" charset="0"/>
              <a:buChar char="•"/>
              <a:tabLst>
                <a:tab pos="914400" algn="l"/>
              </a:tabLst>
            </a:pPr>
            <a:r>
              <a:rPr lang="nb-NO" sz="2000" dirty="0">
                <a:ea typeface="Calibri" panose="020F0502020204030204" pitchFamily="34" charset="0"/>
                <a:cs typeface="Times New Roman" panose="02020603050405020304" pitchFamily="18" charset="0"/>
              </a:rPr>
              <a:t>Anleggsleder, Ronny Granli </a:t>
            </a:r>
          </a:p>
          <a:p>
            <a:pPr marL="342900" lvl="0" indent="-342900">
              <a:spcAft>
                <a:spcPts val="600"/>
              </a:spcAft>
              <a:buFont typeface="Arial" panose="020B0604020202020204" pitchFamily="34" charset="0"/>
              <a:buChar char="•"/>
              <a:tabLst>
                <a:tab pos="457200" algn="l"/>
              </a:tabLst>
            </a:pPr>
            <a:r>
              <a:rPr lang="nb-NO" sz="2000" b="1" dirty="0">
                <a:ea typeface="Calibri" panose="020F0502020204030204" pitchFamily="34" charset="0"/>
                <a:cs typeface="Times New Roman" panose="02020603050405020304" pitchFamily="18" charset="0"/>
              </a:rPr>
              <a:t>Totalunderentreprenør Tore </a:t>
            </a:r>
            <a:r>
              <a:rPr lang="nb-NO" sz="2000" b="1" dirty="0" err="1">
                <a:ea typeface="Calibri" panose="020F0502020204030204" pitchFamily="34" charset="0"/>
                <a:cs typeface="Times New Roman" panose="02020603050405020304" pitchFamily="18" charset="0"/>
              </a:rPr>
              <a:t>Orvei</a:t>
            </a:r>
            <a:r>
              <a:rPr lang="nb-NO" sz="2000" b="1" dirty="0">
                <a:ea typeface="Calibri" panose="020F0502020204030204" pitchFamily="34" charset="0"/>
                <a:cs typeface="Times New Roman" panose="02020603050405020304" pitchFamily="18" charset="0"/>
              </a:rPr>
              <a:t> AS</a:t>
            </a:r>
            <a:endParaRPr lang="nb-NO" sz="2000" dirty="0">
              <a:ea typeface="Calibri" panose="020F0502020204030204" pitchFamily="34" charset="0"/>
              <a:cs typeface="Times New Roman" panose="02020603050405020304" pitchFamily="18" charset="0"/>
            </a:endParaRPr>
          </a:p>
          <a:p>
            <a:pPr marL="742950" lvl="1" indent="-285750">
              <a:spcAft>
                <a:spcPts val="600"/>
              </a:spcAft>
              <a:buFont typeface="Arial" panose="020B0604020202020204" pitchFamily="34" charset="0"/>
              <a:buChar char="•"/>
              <a:tabLst>
                <a:tab pos="914400" algn="l"/>
              </a:tabLst>
            </a:pPr>
            <a:r>
              <a:rPr lang="nb-NO" sz="2000" dirty="0">
                <a:ea typeface="Calibri" panose="020F0502020204030204" pitchFamily="34" charset="0"/>
                <a:cs typeface="Times New Roman" panose="02020603050405020304" pitchFamily="18" charset="0"/>
              </a:rPr>
              <a:t>Prosjektleder, Fredrik Vie </a:t>
            </a:r>
            <a:r>
              <a:rPr lang="nb-NO" sz="2000" dirty="0" err="1">
                <a:ea typeface="Calibri" panose="020F0502020204030204" pitchFamily="34" charset="0"/>
                <a:cs typeface="Times New Roman" panose="02020603050405020304" pitchFamily="18" charset="0"/>
              </a:rPr>
              <a:t>Stubergh</a:t>
            </a:r>
            <a:endParaRPr lang="nb-NO" sz="2000" dirty="0">
              <a:ea typeface="Calibri" panose="020F0502020204030204" pitchFamily="34" charset="0"/>
              <a:cs typeface="Times New Roman" panose="02020603050405020304" pitchFamily="18" charset="0"/>
            </a:endParaRPr>
          </a:p>
          <a:p>
            <a:pPr marL="742950" lvl="1" indent="-285750">
              <a:spcAft>
                <a:spcPts val="600"/>
              </a:spcAft>
              <a:buFont typeface="Arial" panose="020B0604020202020204" pitchFamily="34" charset="0"/>
              <a:buChar char="•"/>
              <a:tabLst>
                <a:tab pos="914400" algn="l"/>
              </a:tabLst>
            </a:pPr>
            <a:r>
              <a:rPr lang="nb-NO" sz="2000" dirty="0">
                <a:ea typeface="Calibri" panose="020F0502020204030204" pitchFamily="34" charset="0"/>
                <a:cs typeface="Times New Roman" panose="02020603050405020304" pitchFamily="18" charset="0"/>
              </a:rPr>
              <a:t>Anleggsleder, Thorbjørn Hanssen </a:t>
            </a:r>
          </a:p>
          <a:p>
            <a:pPr marL="742950" lvl="1" indent="-285750">
              <a:spcAft>
                <a:spcPts val="600"/>
              </a:spcAft>
              <a:buFont typeface="Arial" panose="020B0604020202020204" pitchFamily="34" charset="0"/>
              <a:buChar char="•"/>
              <a:tabLst>
                <a:tab pos="914400" algn="l"/>
              </a:tabLst>
            </a:pPr>
            <a:r>
              <a:rPr lang="nb-NO" sz="2000" dirty="0">
                <a:ea typeface="Calibri" panose="020F0502020204030204" pitchFamily="34" charset="0"/>
                <a:cs typeface="Times New Roman" panose="02020603050405020304" pitchFamily="18" charset="0"/>
              </a:rPr>
              <a:t>Tilvalgsansvarlig, Anja Gulbrandsen </a:t>
            </a:r>
          </a:p>
          <a:p>
            <a:pPr marL="742950" lvl="1" indent="-285750">
              <a:spcAft>
                <a:spcPts val="600"/>
              </a:spcAft>
              <a:buFont typeface="Arial" panose="020B0604020202020204" pitchFamily="34" charset="0"/>
              <a:buChar char="•"/>
              <a:tabLst>
                <a:tab pos="914400" algn="l"/>
              </a:tabLst>
            </a:pPr>
            <a:r>
              <a:rPr lang="nb-NO" sz="2000" dirty="0">
                <a:ea typeface="Calibri" panose="020F0502020204030204" pitchFamily="34" charset="0"/>
                <a:cs typeface="Times New Roman" panose="02020603050405020304" pitchFamily="18" charset="0"/>
              </a:rPr>
              <a:t>Elektriker, Elektro-fagmannen AS ved Nicklas Myhrer</a:t>
            </a:r>
          </a:p>
          <a:p>
            <a:pPr marL="742950" lvl="1" indent="-285750">
              <a:spcAft>
                <a:spcPts val="600"/>
              </a:spcAft>
              <a:buFont typeface="Arial" panose="020B0604020202020204" pitchFamily="34" charset="0"/>
              <a:buChar char="•"/>
              <a:tabLst>
                <a:tab pos="914400" algn="l"/>
              </a:tabLst>
            </a:pPr>
            <a:r>
              <a:rPr lang="nb-NO" sz="2000" dirty="0">
                <a:ea typeface="Calibri" panose="020F0502020204030204" pitchFamily="34" charset="0"/>
                <a:cs typeface="Times New Roman" panose="02020603050405020304" pitchFamily="18" charset="0"/>
              </a:rPr>
              <a:t>Bygningsmessige arbeider, BTJ AS ved Ernst Thue</a:t>
            </a:r>
          </a:p>
          <a:p>
            <a:pPr marL="285750" indent="-228600">
              <a:lnSpc>
                <a:spcPct val="90000"/>
              </a:lnSpc>
              <a:spcAft>
                <a:spcPts val="600"/>
              </a:spcAft>
              <a:buFont typeface="Arial" panose="020B0604020202020204" pitchFamily="34" charset="0"/>
              <a:buChar char="•"/>
            </a:pPr>
            <a:endParaRPr lang="en-US" sz="2000" dirty="0">
              <a:latin typeface="Aptos" panose="020B0004020202020204" pitchFamily="34" charset="0"/>
            </a:endParaRPr>
          </a:p>
        </p:txBody>
      </p:sp>
      <p:pic>
        <p:nvPicPr>
          <p:cNvPr id="6" name="Bilde 5">
            <a:extLst>
              <a:ext uri="{FF2B5EF4-FFF2-40B4-BE49-F238E27FC236}">
                <a16:creationId xmlns:a16="http://schemas.microsoft.com/office/drawing/2014/main" id="{A4361258-4622-DEF2-50B3-ACC47D7AA4BA}"/>
              </a:ext>
            </a:extLst>
          </p:cNvPr>
          <p:cNvPicPr>
            <a:picLocks noChangeAspect="1"/>
          </p:cNvPicPr>
          <p:nvPr/>
        </p:nvPicPr>
        <p:blipFill>
          <a:blip r:embed="rId3"/>
          <a:stretch>
            <a:fillRect/>
          </a:stretch>
        </p:blipFill>
        <p:spPr>
          <a:xfrm>
            <a:off x="9470592" y="5802844"/>
            <a:ext cx="2161859" cy="513441"/>
          </a:xfrm>
          <a:prstGeom prst="rect">
            <a:avLst/>
          </a:prstGeom>
        </p:spPr>
      </p:pic>
    </p:spTree>
    <p:extLst>
      <p:ext uri="{BB962C8B-B14F-4D97-AF65-F5344CB8AC3E}">
        <p14:creationId xmlns:p14="http://schemas.microsoft.com/office/powerpoint/2010/main" val="243786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EE42-3EC5-DF5A-C62C-E1285DAF77FB}"/>
            </a:ext>
          </a:extLst>
        </p:cNvPr>
        <p:cNvGrpSpPr/>
        <p:nvPr/>
      </p:nvGrpSpPr>
      <p:grpSpPr>
        <a:xfrm>
          <a:off x="0" y="0"/>
          <a:ext cx="0" cy="0"/>
          <a:chOff x="0" y="0"/>
          <a:chExt cx="0" cy="0"/>
        </a:xfrm>
      </p:grpSpPr>
      <p:pic>
        <p:nvPicPr>
          <p:cNvPr id="5" name="Bilde 4" descr="Et bilde som inneholder design&#10;&#10;KI-generert innhold kan være feil.">
            <a:extLst>
              <a:ext uri="{FF2B5EF4-FFF2-40B4-BE49-F238E27FC236}">
                <a16:creationId xmlns:a16="http://schemas.microsoft.com/office/drawing/2014/main" id="{A3BC3A9A-CD68-322B-D006-0034A13EB92F}"/>
              </a:ext>
            </a:extLst>
          </p:cNvPr>
          <p:cNvPicPr>
            <a:picLocks noChangeAspect="1"/>
          </p:cNvPicPr>
          <p:nvPr/>
        </p:nvPicPr>
        <p:blipFill>
          <a:blip r:embed="rId2"/>
          <a:srcRect r="817"/>
          <a:stretch/>
        </p:blipFill>
        <p:spPr>
          <a:xfrm>
            <a:off x="0" y="-21288"/>
            <a:ext cx="12188826" cy="6879287"/>
          </a:xfrm>
          <a:prstGeom prst="rect">
            <a:avLst/>
          </a:prstGeom>
        </p:spPr>
      </p:pic>
      <p:sp>
        <p:nvSpPr>
          <p:cNvPr id="4" name="Plassholder for lysbildenummer 3">
            <a:extLst>
              <a:ext uri="{FF2B5EF4-FFF2-40B4-BE49-F238E27FC236}">
                <a16:creationId xmlns:a16="http://schemas.microsoft.com/office/drawing/2014/main" id="{97D7113B-7140-0407-A8A2-2E75EB2B9C3D}"/>
              </a:ext>
            </a:extLst>
          </p:cNvPr>
          <p:cNvSpPr>
            <a:spLocks noGrp="1"/>
          </p:cNvSpPr>
          <p:nvPr>
            <p:ph type="sldNum" sz="quarter" idx="12"/>
          </p:nvPr>
        </p:nvSpPr>
        <p:spPr/>
        <p:txBody>
          <a:bodyPr/>
          <a:lstStyle/>
          <a:p>
            <a:fld id="{DF28FB93-0A08-4E7D-8E63-9EFA29F1E093}" type="slidenum">
              <a:rPr lang="nb-NO" smtClean="0"/>
              <a:pPr/>
              <a:t>9</a:t>
            </a:fld>
            <a:endParaRPr lang="nb-NO" dirty="0"/>
          </a:p>
        </p:txBody>
      </p:sp>
      <p:pic>
        <p:nvPicPr>
          <p:cNvPr id="2" name="Bilde 1">
            <a:extLst>
              <a:ext uri="{FF2B5EF4-FFF2-40B4-BE49-F238E27FC236}">
                <a16:creationId xmlns:a16="http://schemas.microsoft.com/office/drawing/2014/main" id="{A74F3E9B-E7EA-AA8B-DD67-4E4B892914C8}"/>
              </a:ext>
            </a:extLst>
          </p:cNvPr>
          <p:cNvPicPr>
            <a:picLocks noChangeAspect="1"/>
          </p:cNvPicPr>
          <p:nvPr/>
        </p:nvPicPr>
        <p:blipFill>
          <a:blip r:embed="rId3"/>
          <a:stretch>
            <a:fillRect/>
          </a:stretch>
        </p:blipFill>
        <p:spPr>
          <a:xfrm>
            <a:off x="9838828" y="5948713"/>
            <a:ext cx="2161859" cy="513441"/>
          </a:xfrm>
          <a:prstGeom prst="rect">
            <a:avLst/>
          </a:prstGeom>
        </p:spPr>
      </p:pic>
      <p:pic>
        <p:nvPicPr>
          <p:cNvPr id="3" name="Bilde 2">
            <a:extLst>
              <a:ext uri="{FF2B5EF4-FFF2-40B4-BE49-F238E27FC236}">
                <a16:creationId xmlns:a16="http://schemas.microsoft.com/office/drawing/2014/main" id="{09359784-B20E-F902-348B-FCEF4A0102D6}"/>
              </a:ext>
            </a:extLst>
          </p:cNvPr>
          <p:cNvPicPr>
            <a:picLocks noChangeAspect="1"/>
          </p:cNvPicPr>
          <p:nvPr/>
        </p:nvPicPr>
        <p:blipFill>
          <a:blip r:embed="rId4"/>
          <a:stretch>
            <a:fillRect/>
          </a:stretch>
        </p:blipFill>
        <p:spPr>
          <a:xfrm>
            <a:off x="535799" y="1535812"/>
            <a:ext cx="9735077" cy="4412901"/>
          </a:xfrm>
          <a:prstGeom prst="rect">
            <a:avLst/>
          </a:prstGeom>
        </p:spPr>
      </p:pic>
    </p:spTree>
    <p:extLst>
      <p:ext uri="{BB962C8B-B14F-4D97-AF65-F5344CB8AC3E}">
        <p14:creationId xmlns:p14="http://schemas.microsoft.com/office/powerpoint/2010/main" val="3473374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3708e99-142b-4a79-a892-3b315da354b9">
      <Terms xmlns="http://schemas.microsoft.com/office/infopath/2007/PartnerControls"/>
    </lcf76f155ced4ddcb4097134ff3c332f>
    <TaxCatchAll xmlns="22f93704-c794-47d9-b877-5869b227aaf3" xsi:nil="true"/>
    <InvoFileCRUDRestricted xmlns="22f93704-c794-47d9-b877-5869b227aaf3">false</InvoFileCRUDRestricted>
    <ContactPersonCompany xmlns="22f93704-c794-47d9-b877-5869b227aaf3" xsi:nil="true"/>
    <DocLink xmlns="22f93704-c794-47d9-b877-5869b227aaf3" xsi:nil="true"/>
    <EmailPreview xmlns="22f93704-c794-47d9-b877-5869b227aaf3" xsi:nil="true"/>
    <ContactPersonCompanyID xmlns="22f93704-c794-47d9-b877-5869b227aaf3" xsi:nil="true"/>
    <MailDate xmlns="22f93704-c794-47d9-b877-5869b227aaf3" xsi:nil="true"/>
    <ParentFolderElements xmlns="63833d66-bd68-4d90-9fec-19d2c99dab95">
      <Value>23</Value>
      <Value>34</Value>
      <Value>38</Value>
    </ParentFolderElements>
    <ConversationIndex xmlns="22f93704-c794-47d9-b877-5869b227aaf3" xsi:nil="true"/>
    <DocumentDescription xmlns="22f93704-c794-47d9-b877-5869b227aaf3" xsi:nil="true"/>
    <SiteNo xmlns="22f93704-c794-47d9-b877-5869b227aaf3" xsi:nil="true"/>
    <ContactPerson xmlns="22f93704-c794-47d9-b877-5869b227aaf3" xsi:nil="true"/>
    <ContactPersonID xmlns="22f93704-c794-47d9-b877-5869b227aaf3" xsi:nil="true"/>
    <InvoFolderWriteProtected xmlns="22f93704-c794-47d9-b877-5869b227aaf3">false</InvoFolderWriteProtected>
    <oe72c4a5ab814c9c9fe968c51fce9078 xmlns="22f93704-c794-47d9-b877-5869b227aaf3">
      <Terms xmlns="http://schemas.microsoft.com/office/infopath/2007/PartnerControls"/>
    </oe72c4a5ab814c9c9fe968c51fce9078>
    <ConversationTopic xmlns="22f93704-c794-47d9-b877-5869b227aaf3" xsi:nil="true"/>
    <Direction xmlns="22f93704-c794-47d9-b877-5869b227aaf3" xsi:nil="true"/>
    <InvoCurrentFolderWriteProtected xmlns="22f93704-c794-47d9-b877-5869b227aaf3">false</InvoCurrentFolderWriteProtected>
    <ConversationID xmlns="22f93704-c794-47d9-b877-5869b227aaf3" xsi:nil="true"/>
    <DocumentType xmlns="22f93704-c794-47d9-b877-5869b227aaf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Prosjektdokument" ma:contentTypeID="0x010100918206096FA20B40B8EACF2433FA8CE7002AC29B7B0F60B84883E1CFB222ABB6CF" ma:contentTypeVersion="16" ma:contentTypeDescription="Opprett et nytt dokument." ma:contentTypeScope="" ma:versionID="0c3bc8bc1818a4385273655f3e4c2fd7">
  <xsd:schema xmlns:xsd="http://www.w3.org/2001/XMLSchema" xmlns:xs="http://www.w3.org/2001/XMLSchema" xmlns:p="http://schemas.microsoft.com/office/2006/metadata/properties" xmlns:ns2="22f93704-c794-47d9-b877-5869b227aaf3" xmlns:ns3="63833d66-bd68-4d90-9fec-19d2c99dab95" xmlns:ns4="03708e99-142b-4a79-a892-3b315da354b9" targetNamespace="http://schemas.microsoft.com/office/2006/metadata/properties" ma:root="true" ma:fieldsID="984bce31f5178135aaa9ee721df1f1cc" ns2:_="" ns3:_="" ns4:_="">
    <xsd:import namespace="22f93704-c794-47d9-b877-5869b227aaf3"/>
    <xsd:import namespace="63833d66-bd68-4d90-9fec-19d2c99dab95"/>
    <xsd:import namespace="03708e99-142b-4a79-a892-3b315da354b9"/>
    <xsd:element name="properties">
      <xsd:complexType>
        <xsd:sequence>
          <xsd:element name="documentManagement">
            <xsd:complexType>
              <xsd:all>
                <xsd:element ref="ns2:oe72c4a5ab814c9c9fe968c51fce9078" minOccurs="0"/>
                <xsd:element ref="ns2:TaxCatchAll" minOccurs="0"/>
                <xsd:element ref="ns2:TaxCatchAllLabel" minOccurs="0"/>
                <xsd:element ref="ns2:DocumentType" minOccurs="0"/>
                <xsd:element ref="ns2:ContactPerson" minOccurs="0"/>
                <xsd:element ref="ns2:ContactPersonCompany" minOccurs="0"/>
                <xsd:element ref="ns2:ContactPersonCompanyID" minOccurs="0"/>
                <xsd:element ref="ns2:ContactPersonID" minOccurs="0"/>
                <xsd:element ref="ns2:DocumentDescription" minOccurs="0"/>
                <xsd:element ref="ns2:MailDate" minOccurs="0"/>
                <xsd:element ref="ns2:Direction" minOccurs="0"/>
                <xsd:element ref="ns2:DocLink" minOccurs="0"/>
                <xsd:element ref="ns2:ConversationIndex" minOccurs="0"/>
                <xsd:element ref="ns2:ConversationID" minOccurs="0"/>
                <xsd:element ref="ns2:ConversationTopic" minOccurs="0"/>
                <xsd:element ref="ns2:SiteNo" minOccurs="0"/>
                <xsd:element ref="ns2:EmailPreview" minOccurs="0"/>
                <xsd:element ref="ns2:InvoCurrentFolderWriteProtected" minOccurs="0"/>
                <xsd:element ref="ns2:InvoFileCRUDRestricted" minOccurs="0"/>
                <xsd:element ref="ns2:InvoFolderWriteProtected" minOccurs="0"/>
                <xsd:element ref="ns3:ParentFolderElements" minOccurs="0"/>
                <xsd:element ref="ns4:MediaServiceMetadata" minOccurs="0"/>
                <xsd:element ref="ns4:MediaServiceFastMetadata" minOccurs="0"/>
                <xsd:element ref="ns4:MediaServiceSearchProperties" minOccurs="0"/>
                <xsd:element ref="ns4:MediaServiceObjectDetectorVersions" minOccurs="0"/>
                <xsd:element ref="ns4:lcf76f155ced4ddcb4097134ff3c332f" minOccurs="0"/>
                <xsd:element ref="ns4:MediaServiceDateTaken" minOccurs="0"/>
                <xsd:element ref="ns4:MediaServiceGenerationTime" minOccurs="0"/>
                <xsd:element ref="ns4:MediaServiceEventHashCode" minOccurs="0"/>
                <xsd:element ref="ns4:MediaServiceLoca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f93704-c794-47d9-b877-5869b227aaf3" elementFormDefault="qualified">
    <xsd:import namespace="http://schemas.microsoft.com/office/2006/documentManagement/types"/>
    <xsd:import namespace="http://schemas.microsoft.com/office/infopath/2007/PartnerControls"/>
    <xsd:element name="oe72c4a5ab814c9c9fe968c51fce9078" ma:index="8" nillable="true" ma:taxonomy="true" ma:internalName="oe72c4a5ab814c9c9fe968c51fce9078" ma:taxonomyFieldName="DocumentContent" ma:displayName="Dokumentinnhold" ma:fieldId="{8e72c4a5-ab81-4c9c-9fe9-68c51fce9078}" ma:sspId="834d75cb-5f4a-4f31-bb4f-5641c9996c76" ma:termSetId="00000000-0000-0000-0000-000000000000"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b67dc01-3add-4fae-aeab-dcdd91bbd858}" ma:internalName="TaxCatchAll" ma:showField="CatchAllData" ma:web="22f93704-c794-47d9-b877-5869b227aaf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67dc01-3add-4fae-aeab-dcdd91bbd858}" ma:internalName="TaxCatchAllLabel" ma:readOnly="true" ma:showField="CatchAllDataLabel" ma:web="22f93704-c794-47d9-b877-5869b227aaf3">
      <xsd:complexType>
        <xsd:complexContent>
          <xsd:extension base="dms:MultiChoiceLookup">
            <xsd:sequence>
              <xsd:element name="Value" type="dms:Lookup" maxOccurs="unbounded" minOccurs="0" nillable="true"/>
            </xsd:sequence>
          </xsd:extension>
        </xsd:complexContent>
      </xsd:complexType>
    </xsd:element>
    <xsd:element name="DocumentType" ma:index="12" nillable="true" ma:displayName="Dokumenttype" ma:internalName="DocumentType">
      <xsd:simpleType>
        <xsd:restriction base="dms:Choice">
          <xsd:enumeration value="E-post"/>
          <xsd:enumeration value="Dokument"/>
          <xsd:enumeration value="Regneark"/>
          <xsd:enumeration value="PDF"/>
          <xsd:enumeration value="Presentasjon"/>
          <xsd:enumeration value="Bilde"/>
          <xsd:enumeration value="Skjema"/>
          <xsd:enumeration value="Tegning"/>
        </xsd:restriction>
      </xsd:simpleType>
    </xsd:element>
    <xsd:element name="ContactPerson" ma:index="13" nillable="true" ma:displayName="Kontaktperson kunde" ma:internalName="ContactPerson">
      <xsd:simpleType>
        <xsd:restriction base="dms:Text">
          <xsd:maxLength value="255"/>
        </xsd:restriction>
      </xsd:simpleType>
    </xsd:element>
    <xsd:element name="ContactPersonCompany" ma:index="14" nillable="true" ma:displayName="Kontaktperson selskap" ma:internalName="ContactPersonCompany">
      <xsd:simpleType>
        <xsd:restriction base="dms:Text"/>
      </xsd:simpleType>
    </xsd:element>
    <xsd:element name="ContactPersonCompanyID" ma:index="15" nillable="true" ma:displayName="Kontaktperson selskap ID" ma:internalName="ContactPersonCompanyID">
      <xsd:simpleType>
        <xsd:restriction base="dms:Text"/>
      </xsd:simpleType>
    </xsd:element>
    <xsd:element name="ContactPersonID" ma:index="16" nillable="true" ma:displayName="Kontaktperson ID" ma:internalName="ContactPersonID">
      <xsd:simpleType>
        <xsd:restriction base="dms:Text"/>
      </xsd:simpleType>
    </xsd:element>
    <xsd:element name="DocumentDescription" ma:index="17" nillable="true" ma:displayName="Dokumentbeskrivelse" ma:internalName="DocumentDescription">
      <xsd:simpleType>
        <xsd:restriction base="dms:Note"/>
      </xsd:simpleType>
    </xsd:element>
    <xsd:element name="MailDate" ma:index="18" nillable="true" ma:displayName="E-post dato" ma:format="DateTime" ma:internalName="MailDate">
      <xsd:simpleType>
        <xsd:restriction base="dms:DateTime"/>
      </xsd:simpleType>
    </xsd:element>
    <xsd:element name="Direction" ma:index="19" nillable="true" ma:displayName="E-postretning" ma:internalName="Direction">
      <xsd:simpleType>
        <xsd:restriction base="dms:Choice">
          <xsd:enumeration value="Inngående"/>
          <xsd:enumeration value="Utgående"/>
        </xsd:restriction>
      </xsd:simpleType>
    </xsd:element>
    <xsd:element name="DocLink" ma:index="20" nillable="true" ma:displayName="Dokumentlink" ma:internalName="DocLink">
      <xsd:simpleType>
        <xsd:restriction base="dms:Note"/>
      </xsd:simpleType>
    </xsd:element>
    <xsd:element name="ConversationIndex" ma:index="21" nillable="true" ma:displayName="ConversationIndex" ma:internalName="ConversationIndex">
      <xsd:simpleType>
        <xsd:restriction base="dms:Text"/>
      </xsd:simpleType>
    </xsd:element>
    <xsd:element name="ConversationID" ma:index="22" nillable="true" ma:displayName="Samtale" ma:internalName="ConversationID">
      <xsd:simpleType>
        <xsd:restriction base="dms:Text"/>
      </xsd:simpleType>
    </xsd:element>
    <xsd:element name="ConversationTopic" ma:index="23" nillable="true" ma:displayName="Samtale emne" ma:internalName="ConversationTopic">
      <xsd:simpleType>
        <xsd:restriction base="dms:Text"/>
      </xsd:simpleType>
    </xsd:element>
    <xsd:element name="SiteNo" ma:index="24" nillable="true" ma:displayName="Prosjekt nr" ma:internalName="SiteNo">
      <xsd:simpleType>
        <xsd:restriction base="dms:Text"/>
      </xsd:simpleType>
    </xsd:element>
    <xsd:element name="EmailPreview" ma:index="25" nillable="true" ma:displayName="EmailPreview" ma:internalName="EmailPreview">
      <xsd:simpleType>
        <xsd:restriction base="dms:Note"/>
      </xsd:simpleType>
    </xsd:element>
    <xsd:element name="InvoCurrentFolderWriteProtected" ma:index="26" nillable="true" ma:displayName="InvoCurrentFolderWriteProtected" ma:default="0" ma:internalName="InvoCurrentFolderWriteProtected">
      <xsd:simpleType>
        <xsd:restriction base="dms:Boolean"/>
      </xsd:simpleType>
    </xsd:element>
    <xsd:element name="InvoFileCRUDRestricted" ma:index="27" nillable="true" ma:displayName="InvoFileCRUDRestricted" ma:default="0" ma:internalName="InvoFileCRUDRestricted">
      <xsd:simpleType>
        <xsd:restriction base="dms:Boolean"/>
      </xsd:simpleType>
    </xsd:element>
    <xsd:element name="InvoFolderWriteProtected" ma:index="28" nillable="true" ma:displayName="InvoFolderWriteProtected" ma:default="0" ma:internalName="InvoFolderWriteProtecte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3833d66-bd68-4d90-9fec-19d2c99dab95" elementFormDefault="qualified">
    <xsd:import namespace="http://schemas.microsoft.com/office/2006/documentManagement/types"/>
    <xsd:import namespace="http://schemas.microsoft.com/office/infopath/2007/PartnerControls"/>
    <xsd:element name="ParentFolderElements" ma:index="29" nillable="true" ma:displayName="Mapperelasjoner" ma:list="{0585f389-fd59-4a1b-8aa6-570893b1fc25}" ma:internalName="ParentFolderElements" ma:showField="Title" ma:web="{63833d66-bd68-4d90-9fec-19d2c99dab9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3708e99-142b-4a79-a892-3b315da354b9" elementFormDefault="qualified">
    <xsd:import namespace="http://schemas.microsoft.com/office/2006/documentManagement/types"/>
    <xsd:import namespace="http://schemas.microsoft.com/office/infopath/2007/PartnerControls"/>
    <xsd:element name="MediaServiceMetadata" ma:index="30" nillable="true" ma:displayName="MediaServiceMetadata" ma:hidden="true" ma:internalName="MediaServiceMetadata" ma:readOnly="true">
      <xsd:simpleType>
        <xsd:restriction base="dms:Note"/>
      </xsd:simpleType>
    </xsd:element>
    <xsd:element name="MediaServiceFastMetadata" ma:index="31" nillable="true" ma:displayName="MediaServiceFastMetadata" ma:hidden="true" ma:internalName="MediaServiceFastMetadata" ma:readOnly="true">
      <xsd:simpleType>
        <xsd:restriction base="dms:Note"/>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Bildemerkelapper" ma:readOnly="false" ma:fieldId="{5cf76f15-5ced-4ddc-b409-7134ff3c332f}" ma:taxonomyMulti="true" ma:sspId="834d75cb-5f4a-4f31-bb4f-5641c9996c76" ma:termSetId="09814cd3-568e-fe90-9814-8d621ff8fb84" ma:anchorId="fba54fb3-c3e1-fe81-a776-ca4b69148c4d" ma:open="true" ma:isKeyword="false">
      <xsd:complexType>
        <xsd:sequence>
          <xsd:element ref="pc:Terms" minOccurs="0" maxOccurs="1"/>
        </xsd:sequence>
      </xsd:complexType>
    </xsd:element>
    <xsd:element name="MediaServiceDateTaken" ma:index="36" nillable="true" ma:displayName="MediaServiceDateTaken" ma:hidden="true" ma:indexed="true" ma:internalName="MediaServiceDateTaken" ma:readOnly="true">
      <xsd:simpleType>
        <xsd:restriction base="dms:Text"/>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Location" ma:index="39" nillable="true" ma:displayName="Location" ma:indexed="true" ma:internalName="MediaServiceLocation" ma:readOnly="true">
      <xsd:simpleType>
        <xsd:restriction base="dms:Text"/>
      </xsd:simpleType>
    </xsd:element>
    <xsd:element name="MediaServiceOCR" ma:index="4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A7449D-D075-406B-943C-470F227C7A15}">
  <ds:schemaRefs>
    <ds:schemaRef ds:uri="http://schemas.microsoft.com/office/2006/documentManagement/types"/>
    <ds:schemaRef ds:uri="http://schemas.microsoft.com/office/infopath/2007/PartnerControls"/>
    <ds:schemaRef ds:uri="f9a2c586-2fed-473c-8bc4-26e997374507"/>
    <ds:schemaRef ds:uri="http://purl.org/dc/elements/1.1/"/>
    <ds:schemaRef ds:uri="14c4ed54-c987-4bf9-af8d-3490b46e7a44"/>
    <ds:schemaRef ds:uri="http://purl.org/dc/terms/"/>
    <ds:schemaRef ds:uri="http://schemas.microsoft.com/office/2006/metadata/properties"/>
    <ds:schemaRef ds:uri="http://schemas.openxmlformats.org/package/2006/metadata/core-properties"/>
    <ds:schemaRef ds:uri="http://www.w3.org/XML/1998/namespace"/>
    <ds:schemaRef ds:uri="http://purl.org/dc/dcmitype/"/>
    <ds:schemaRef ds:uri="03708e99-142b-4a79-a892-3b315da354b9"/>
    <ds:schemaRef ds:uri="22f93704-c794-47d9-b877-5869b227aaf3"/>
    <ds:schemaRef ds:uri="63833d66-bd68-4d90-9fec-19d2c99dab95"/>
  </ds:schemaRefs>
</ds:datastoreItem>
</file>

<file path=customXml/itemProps2.xml><?xml version="1.0" encoding="utf-8"?>
<ds:datastoreItem xmlns:ds="http://schemas.openxmlformats.org/officeDocument/2006/customXml" ds:itemID="{E3DADBE1-C7B2-485E-A296-723DE9218C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f93704-c794-47d9-b877-5869b227aaf3"/>
    <ds:schemaRef ds:uri="63833d66-bd68-4d90-9fec-19d2c99dab95"/>
    <ds:schemaRef ds:uri="03708e99-142b-4a79-a892-3b315da354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CA92A0-002E-4D55-9642-58F6F0E01C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2034</TotalTime>
  <Words>2721</Words>
  <Application>Microsoft Office PowerPoint</Application>
  <PresentationFormat>Egendefinert</PresentationFormat>
  <Paragraphs>260</Paragraphs>
  <Slides>32</Slides>
  <Notes>0</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32</vt:i4>
      </vt:variant>
    </vt:vector>
  </HeadingPairs>
  <TitlesOfParts>
    <vt:vector size="37" baseType="lpstr">
      <vt:lpstr>Aptos</vt:lpstr>
      <vt:lpstr>Aptos Display</vt:lpstr>
      <vt:lpstr>Arial</vt:lpstr>
      <vt:lpstr>Calibri</vt:lpstr>
      <vt:lpstr>Office-tema</vt:lpstr>
      <vt:lpstr>PowerPoint-presentasjon</vt:lpstr>
      <vt:lpstr>RØR OG VÅTROMSPROSJEKT  SAMEIET OLE VIGS GATE 8</vt:lpstr>
      <vt:lpstr>Beboermøtet i dag</vt:lpstr>
      <vt:lpstr>Deltakere fra Selvaag Prosjekt</vt:lpstr>
      <vt:lpstr>Mitt Prosjekt</vt:lpstr>
      <vt:lpstr>Agenda:</vt:lpstr>
      <vt:lpstr>                                – hvem er vi?</vt:lpstr>
      <vt:lpstr>Organisasjons oversikt i prosjektet </vt:lpstr>
      <vt:lpstr>PowerPoint-presentasjon</vt:lpstr>
      <vt:lpstr>VIKTIGE DATOER </vt:lpstr>
      <vt:lpstr>Byggetid </vt:lpstr>
      <vt:lpstr>Provisorier </vt:lpstr>
      <vt:lpstr>Førbefaringer og bestillingsmøte</vt:lpstr>
      <vt:lpstr>Forberedende arbeid og tildekking</vt:lpstr>
      <vt:lpstr>Forberedende arbeid og tildekking</vt:lpstr>
      <vt:lpstr>Forberedende arbeid og tildekking</vt:lpstr>
      <vt:lpstr>PowerPoint-presentasjon</vt:lpstr>
      <vt:lpstr>Sikkerhet og låserutiner</vt:lpstr>
      <vt:lpstr>Støy, renhold og byggvask</vt:lpstr>
      <vt:lpstr>Grunnpakken i prosjektet: </vt:lpstr>
      <vt:lpstr>Grunnpakken i prosjektet: </vt:lpstr>
      <vt:lpstr>Grunnpakken i prosjektet: </vt:lpstr>
      <vt:lpstr>Grunnpakken i prosjektet: </vt:lpstr>
      <vt:lpstr>Grunnpakken i prosjektet: </vt:lpstr>
      <vt:lpstr>Grunnpakken i prosjektet: </vt:lpstr>
      <vt:lpstr>Tilvalg i prosjektet: </vt:lpstr>
      <vt:lpstr>Andre opplysninger:</vt:lpstr>
      <vt:lpstr>Andre opplysninger:</vt:lpstr>
      <vt:lpstr>PowerPoint-presentasjon</vt:lpstr>
      <vt:lpstr>Provisorier</vt:lpstr>
      <vt:lpstr>Spørsmål?</vt:lpstr>
      <vt:lpstr>Takk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Fredrik Stubergh</dc:creator>
  <cp:lastModifiedBy>Hanne Leiknes</cp:lastModifiedBy>
  <cp:revision>1</cp:revision>
  <cp:lastPrinted>2025-03-24T11:35:50Z</cp:lastPrinted>
  <dcterms:created xsi:type="dcterms:W3CDTF">2025-03-24T09:10:21Z</dcterms:created>
  <dcterms:modified xsi:type="dcterms:W3CDTF">2025-03-26T16:31:08Z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0x010100918206096FA20B40B8EACF2433FA8CE7002AC29B7B0F60B84883E1CFB222ABB6CF</vt:lpwstr>
  </property>
  <property fmtid="{D5CDD505-2E9C-101B-9397-08002B2CF9AE}" pid="3" name="MediaServiceImageTags">
    <vt:lpwstr/>
  </property>
  <property fmtid="{D5CDD505-2E9C-101B-9397-08002B2CF9AE}" pid="4" name="DocumentContent">
    <vt:lpwstr/>
  </property>
</Properties>
</file>